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7" r:id="rId6"/>
    <p:sldId id="261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6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2D920-1CB5-58CE-BF8D-11AC868102E8}" v="1228" dt="2025-11-21T21:04:20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1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am Ntshanga" userId="S::st10443349@imconnect.edu.za::983e7783-52e5-4d18-ba2e-4c3c8b312fdc" providerId="AD" clId="Web-{2FD2D920-1CB5-58CE-BF8D-11AC868102E8}"/>
    <pc:docChg chg="addSld delSld modSld">
      <pc:chgData name="Inam Ntshanga" userId="S::st10443349@imconnect.edu.za::983e7783-52e5-4d18-ba2e-4c3c8b312fdc" providerId="AD" clId="Web-{2FD2D920-1CB5-58CE-BF8D-11AC868102E8}" dt="2025-11-21T21:04:20.554" v="1263" actId="14100"/>
      <pc:docMkLst>
        <pc:docMk/>
      </pc:docMkLst>
      <pc:sldChg chg="addSp delSp modSp mod setBg">
        <pc:chgData name="Inam Ntshanga" userId="S::st10443349@imconnect.edu.za::983e7783-52e5-4d18-ba2e-4c3c8b312fdc" providerId="AD" clId="Web-{2FD2D920-1CB5-58CE-BF8D-11AC868102E8}" dt="2025-11-21T21:04:20.554" v="1263" actId="14100"/>
        <pc:sldMkLst>
          <pc:docMk/>
          <pc:sldMk cId="2185875816" sldId="256"/>
        </pc:sldMkLst>
        <pc:spChg chg="mod">
          <ac:chgData name="Inam Ntshanga" userId="S::st10443349@imconnect.edu.za::983e7783-52e5-4d18-ba2e-4c3c8b312fdc" providerId="AD" clId="Web-{2FD2D920-1CB5-58CE-BF8D-11AC868102E8}" dt="2025-11-21T17:13:22.274" v="18" actId="20577"/>
          <ac:spMkLst>
            <pc:docMk/>
            <pc:sldMk cId="2185875816" sldId="256"/>
            <ac:spMk id="2" creationId="{4D687081-16D7-4BC5-A7DB-E70117439F85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7:15:49.857" v="111" actId="20577"/>
          <ac:spMkLst>
            <pc:docMk/>
            <pc:sldMk cId="2185875816" sldId="256"/>
            <ac:spMk id="3" creationId="{1841851F-203A-4F8E-AA75-478526ABA894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21:03:01.554" v="1246" actId="20577"/>
          <ac:spMkLst>
            <pc:docMk/>
            <pc:sldMk cId="2185875816" sldId="256"/>
            <ac:spMk id="4" creationId="{AA31B835-044B-3873-0643-B0802F98394F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21:04:20.554" v="1263" actId="14100"/>
          <ac:spMkLst>
            <pc:docMk/>
            <pc:sldMk cId="2185875816" sldId="256"/>
            <ac:spMk id="6" creationId="{246E1D56-CBE8-0B48-AD19-F9F4E9451AC5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7:12:42.181" v="0"/>
          <ac:spMkLst>
            <pc:docMk/>
            <pc:sldMk cId="2185875816" sldId="256"/>
            <ac:spMk id="38" creationId="{6B6D540F-1E2F-416F-819F-D8216BC8F334}"/>
          </ac:spMkLst>
        </pc:spChg>
        <pc:grpChg chg="del">
          <ac:chgData name="Inam Ntshanga" userId="S::st10443349@imconnect.edu.za::983e7783-52e5-4d18-ba2e-4c3c8b312fdc" providerId="AD" clId="Web-{2FD2D920-1CB5-58CE-BF8D-11AC868102E8}" dt="2025-11-21T17:12:42.181" v="0"/>
          <ac:grpSpMkLst>
            <pc:docMk/>
            <pc:sldMk cId="2185875816" sldId="256"/>
            <ac:grpSpMk id="10" creationId="{788D5DFD-FA42-4EB0-B24E-4180C0CC5A0F}"/>
          </ac:grpSpMkLst>
        </pc:grpChg>
        <pc:grpChg chg="del">
          <ac:chgData name="Inam Ntshanga" userId="S::st10443349@imconnect.edu.za::983e7783-52e5-4d18-ba2e-4c3c8b312fdc" providerId="AD" clId="Web-{2FD2D920-1CB5-58CE-BF8D-11AC868102E8}" dt="2025-11-21T17:12:42.181" v="0"/>
          <ac:grpSpMkLst>
            <pc:docMk/>
            <pc:sldMk cId="2185875816" sldId="256"/>
            <ac:grpSpMk id="14" creationId="{D44056DF-7985-4692-968A-466E9E6AF76A}"/>
          </ac:grpSpMkLst>
        </pc:grpChg>
        <pc:grpChg chg="add">
          <ac:chgData name="Inam Ntshanga" userId="S::st10443349@imconnect.edu.za::983e7783-52e5-4d18-ba2e-4c3c8b312fdc" providerId="AD" clId="Web-{2FD2D920-1CB5-58CE-BF8D-11AC868102E8}" dt="2025-11-21T17:12:42.181" v="0"/>
          <ac:grpSpMkLst>
            <pc:docMk/>
            <pc:sldMk cId="2185875816" sldId="256"/>
            <ac:grpSpMk id="43" creationId="{1351B104-9B78-4A2B-B970-FA8ABE1CE12D}"/>
          </ac:grpSpMkLst>
        </pc:grpChg>
        <pc:grpChg chg="add">
          <ac:chgData name="Inam Ntshanga" userId="S::st10443349@imconnect.edu.za::983e7783-52e5-4d18-ba2e-4c3c8b312fdc" providerId="AD" clId="Web-{2FD2D920-1CB5-58CE-BF8D-11AC868102E8}" dt="2025-11-21T17:12:42.181" v="0"/>
          <ac:grpSpMkLst>
            <pc:docMk/>
            <pc:sldMk cId="2185875816" sldId="256"/>
            <ac:grpSpMk id="47" creationId="{D4116A08-770E-4DC3-AAB6-E3E8E6CEC832}"/>
          </ac:grpSpMkLst>
        </pc:grpChg>
        <pc:grpChg chg="add">
          <ac:chgData name="Inam Ntshanga" userId="S::st10443349@imconnect.edu.za::983e7783-52e5-4d18-ba2e-4c3c8b312fdc" providerId="AD" clId="Web-{2FD2D920-1CB5-58CE-BF8D-11AC868102E8}" dt="2025-11-21T17:12:42.181" v="0"/>
          <ac:grpSpMkLst>
            <pc:docMk/>
            <pc:sldMk cId="2185875816" sldId="256"/>
            <ac:grpSpMk id="103" creationId="{77EB1C59-16D1-4C5E-9775-50CB40E022FE}"/>
          </ac:grpSpMkLst>
        </pc:grpChg>
        <pc:picChg chg="mod ord">
          <ac:chgData name="Inam Ntshanga" userId="S::st10443349@imconnect.edu.za::983e7783-52e5-4d18-ba2e-4c3c8b312fdc" providerId="AD" clId="Web-{2FD2D920-1CB5-58CE-BF8D-11AC868102E8}" dt="2025-11-21T17:12:42.181" v="0"/>
          <ac:picMkLst>
            <pc:docMk/>
            <pc:sldMk cId="2185875816" sldId="256"/>
            <ac:picMk id="5" creationId="{AC06F95D-BA5D-4DEE-93EF-3FE3173D13FF}"/>
          </ac:picMkLst>
        </pc:picChg>
      </pc:sldChg>
      <pc:sldChg chg="modSp">
        <pc:chgData name="Inam Ntshanga" userId="S::st10443349@imconnect.edu.za::983e7783-52e5-4d18-ba2e-4c3c8b312fdc" providerId="AD" clId="Web-{2FD2D920-1CB5-58CE-BF8D-11AC868102E8}" dt="2025-11-21T17:22:14.390" v="269" actId="20577"/>
        <pc:sldMkLst>
          <pc:docMk/>
          <pc:sldMk cId="302665335" sldId="257"/>
        </pc:sldMkLst>
        <pc:spChg chg="mod">
          <ac:chgData name="Inam Ntshanga" userId="S::st10443349@imconnect.edu.za::983e7783-52e5-4d18-ba2e-4c3c8b312fdc" providerId="AD" clId="Web-{2FD2D920-1CB5-58CE-BF8D-11AC868102E8}" dt="2025-11-21T17:17:41.763" v="117" actId="20577"/>
          <ac:spMkLst>
            <pc:docMk/>
            <pc:sldMk cId="302665335" sldId="257"/>
            <ac:spMk id="2" creationId="{9A134327-4864-46BB-A57A-7055C9E3AEC1}"/>
          </ac:spMkLst>
        </pc:spChg>
        <pc:graphicFrameChg chg="modGraphic">
          <ac:chgData name="Inam Ntshanga" userId="S::st10443349@imconnect.edu.za::983e7783-52e5-4d18-ba2e-4c3c8b312fdc" providerId="AD" clId="Web-{2FD2D920-1CB5-58CE-BF8D-11AC868102E8}" dt="2025-11-21T17:22:14.390" v="269" actId="20577"/>
          <ac:graphicFrameMkLst>
            <pc:docMk/>
            <pc:sldMk cId="302665335" sldId="257"/>
            <ac:graphicFrameMk id="200" creationId="{C7094B13-F699-4785-845B-4DB18710A2F8}"/>
          </ac:graphicFrameMkLst>
        </pc:graphicFrameChg>
      </pc:sldChg>
      <pc:sldChg chg="modSp">
        <pc:chgData name="Inam Ntshanga" userId="S::st10443349@imconnect.edu.za::983e7783-52e5-4d18-ba2e-4c3c8b312fdc" providerId="AD" clId="Web-{2FD2D920-1CB5-58CE-BF8D-11AC868102E8}" dt="2025-11-21T17:33:56.278" v="595" actId="20577"/>
        <pc:sldMkLst>
          <pc:docMk/>
          <pc:sldMk cId="4084789884" sldId="259"/>
        </pc:sldMkLst>
        <pc:spChg chg="mod">
          <ac:chgData name="Inam Ntshanga" userId="S::st10443349@imconnect.edu.za::983e7783-52e5-4d18-ba2e-4c3c8b312fdc" providerId="AD" clId="Web-{2FD2D920-1CB5-58CE-BF8D-11AC868102E8}" dt="2025-11-21T17:30:40.683" v="453" actId="20577"/>
          <ac:spMkLst>
            <pc:docMk/>
            <pc:sldMk cId="4084789884" sldId="259"/>
            <ac:spMk id="2" creationId="{6014F439-6F4E-4BCD-9A8D-B3943844CA21}"/>
          </ac:spMkLst>
        </pc:spChg>
        <pc:graphicFrameChg chg="modGraphic">
          <ac:chgData name="Inam Ntshanga" userId="S::st10443349@imconnect.edu.za::983e7783-52e5-4d18-ba2e-4c3c8b312fdc" providerId="AD" clId="Web-{2FD2D920-1CB5-58CE-BF8D-11AC868102E8}" dt="2025-11-21T17:33:56.278" v="595" actId="20577"/>
          <ac:graphicFrameMkLst>
            <pc:docMk/>
            <pc:sldMk cId="4084789884" sldId="259"/>
            <ac:graphicFrameMk id="6" creationId="{E693AFA8-6DE5-4AFA-9068-5150F8136EF0}"/>
          </ac:graphicFrameMkLst>
        </pc:graphicFrameChg>
      </pc:sldChg>
      <pc:sldChg chg="modSp">
        <pc:chgData name="Inam Ntshanga" userId="S::st10443349@imconnect.edu.za::983e7783-52e5-4d18-ba2e-4c3c8b312fdc" providerId="AD" clId="Web-{2FD2D920-1CB5-58CE-BF8D-11AC868102E8}" dt="2025-11-21T20:38:53.176" v="1229" actId="20577"/>
        <pc:sldMkLst>
          <pc:docMk/>
          <pc:sldMk cId="3906540354" sldId="260"/>
        </pc:sldMkLst>
        <pc:spChg chg="mod">
          <ac:chgData name="Inam Ntshanga" userId="S::st10443349@imconnect.edu.za::983e7783-52e5-4d18-ba2e-4c3c8b312fdc" providerId="AD" clId="Web-{2FD2D920-1CB5-58CE-BF8D-11AC868102E8}" dt="2025-11-21T20:37:17.425" v="1224" actId="20577"/>
          <ac:spMkLst>
            <pc:docMk/>
            <pc:sldMk cId="3906540354" sldId="260"/>
            <ac:spMk id="2" creationId="{7ADC9467-D86A-4D44-9E01-5796E5BDA396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20:38:53.176" v="1229" actId="20577"/>
          <ac:spMkLst>
            <pc:docMk/>
            <pc:sldMk cId="3906540354" sldId="260"/>
            <ac:spMk id="4" creationId="{41A79215-653F-4996-95E5-0FD4B247B21F}"/>
          </ac:spMkLst>
        </pc:spChg>
      </pc:sldChg>
      <pc:sldChg chg="addSp delSp modSp">
        <pc:chgData name="Inam Ntshanga" userId="S::st10443349@imconnect.edu.za::983e7783-52e5-4d18-ba2e-4c3c8b312fdc" providerId="AD" clId="Web-{2FD2D920-1CB5-58CE-BF8D-11AC868102E8}" dt="2025-11-21T17:30:01.495" v="442" actId="20577"/>
        <pc:sldMkLst>
          <pc:docMk/>
          <pc:sldMk cId="956639478" sldId="261"/>
        </pc:sldMkLst>
        <pc:spChg chg="mod">
          <ac:chgData name="Inam Ntshanga" userId="S::st10443349@imconnect.edu.za::983e7783-52e5-4d18-ba2e-4c3c8b312fdc" providerId="AD" clId="Web-{2FD2D920-1CB5-58CE-BF8D-11AC868102E8}" dt="2025-11-21T17:26:13.141" v="303" actId="14100"/>
          <ac:spMkLst>
            <pc:docMk/>
            <pc:sldMk cId="956639478" sldId="261"/>
            <ac:spMk id="2" creationId="{9A134327-4864-46BB-A57A-7055C9E3AEC1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7:23:16.968" v="271"/>
          <ac:spMkLst>
            <pc:docMk/>
            <pc:sldMk cId="956639478" sldId="261"/>
            <ac:spMk id="4" creationId="{9708E0A1-67EA-9BA5-01AC-45844E9F5C18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26:09.110" v="302"/>
          <ac:spMkLst>
            <pc:docMk/>
            <pc:sldMk cId="956639478" sldId="261"/>
            <ac:spMk id="5" creationId="{B7622A6A-885E-8288-93AC-2411EA4D17B6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26:39.720" v="305"/>
          <ac:spMkLst>
            <pc:docMk/>
            <pc:sldMk cId="956639478" sldId="261"/>
            <ac:spMk id="6" creationId="{37DCD97C-D579-64E5-0703-1E56714D7217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7:30:01.495" v="442" actId="20577"/>
          <ac:spMkLst>
            <pc:docMk/>
            <pc:sldMk cId="956639478" sldId="261"/>
            <ac:spMk id="7" creationId="{6133525F-0B56-5D09-6D91-C74BD06A0ED6}"/>
          </ac:spMkLst>
        </pc:spChg>
        <pc:graphicFrameChg chg="add del">
          <ac:chgData name="Inam Ntshanga" userId="S::st10443349@imconnect.edu.za::983e7783-52e5-4d18-ba2e-4c3c8b312fdc" providerId="AD" clId="Web-{2FD2D920-1CB5-58CE-BF8D-11AC868102E8}" dt="2025-11-21T17:23:16.968" v="271"/>
          <ac:graphicFrameMkLst>
            <pc:docMk/>
            <pc:sldMk cId="956639478" sldId="261"/>
            <ac:graphicFrameMk id="13" creationId="{B33E6934-D239-4A28-AC33-F8851CE5D906}"/>
          </ac:graphicFrameMkLst>
        </pc:graphicFrameChg>
      </pc:sldChg>
      <pc:sldChg chg="addSp delSp modSp new">
        <pc:chgData name="Inam Ntshanga" userId="S::st10443349@imconnect.edu.za::983e7783-52e5-4d18-ba2e-4c3c8b312fdc" providerId="AD" clId="Web-{2FD2D920-1CB5-58CE-BF8D-11AC868102E8}" dt="2025-11-21T17:46:34.486" v="911" actId="14100"/>
        <pc:sldMkLst>
          <pc:docMk/>
          <pc:sldMk cId="2127822395" sldId="262"/>
        </pc:sldMkLst>
        <pc:spChg chg="mod">
          <ac:chgData name="Inam Ntshanga" userId="S::st10443349@imconnect.edu.za::983e7783-52e5-4d18-ba2e-4c3c8b312fdc" providerId="AD" clId="Web-{2FD2D920-1CB5-58CE-BF8D-11AC868102E8}" dt="2025-11-21T17:34:34.513" v="603" actId="20577"/>
          <ac:spMkLst>
            <pc:docMk/>
            <pc:sldMk cId="2127822395" sldId="262"/>
            <ac:spMk id="2" creationId="{B72A657E-AB83-9862-2247-5EA514024992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7:45:10.361" v="894" actId="1076"/>
          <ac:spMkLst>
            <pc:docMk/>
            <pc:sldMk cId="2127822395" sldId="262"/>
            <ac:spMk id="3" creationId="{93849486-2066-4629-A05D-410EB4E30BDE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7:38:05.333" v="697"/>
          <ac:spMkLst>
            <pc:docMk/>
            <pc:sldMk cId="2127822395" sldId="262"/>
            <ac:spMk id="4" creationId="{659A1825-04FA-242B-D9A0-727BC95CB965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38:32.585" v="699"/>
          <ac:spMkLst>
            <pc:docMk/>
            <pc:sldMk cId="2127822395" sldId="262"/>
            <ac:spMk id="5" creationId="{483D7524-4D89-813E-892A-7AB01D263DFB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7:41:43.435" v="773"/>
          <ac:spMkLst>
            <pc:docMk/>
            <pc:sldMk cId="2127822395" sldId="262"/>
            <ac:spMk id="6" creationId="{5D4EE93D-0295-8F1A-DC69-C465E0715E30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7:42:49.936" v="816"/>
          <ac:spMkLst>
            <pc:docMk/>
            <pc:sldMk cId="2127822395" sldId="262"/>
            <ac:spMk id="7" creationId="{2D17D993-1E92-D8A1-539E-F8E8C100ED73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7:46:34.486" v="911" actId="14100"/>
          <ac:spMkLst>
            <pc:docMk/>
            <pc:sldMk cId="2127822395" sldId="262"/>
            <ac:spMk id="8" creationId="{DE2FF09B-3D28-071E-0B36-8FE288FAF2B7}"/>
          </ac:spMkLst>
        </pc:sp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7:50:11.034" v="946" actId="20577"/>
        <pc:sldMkLst>
          <pc:docMk/>
          <pc:sldMk cId="3754661909" sldId="263"/>
        </pc:sldMkLst>
        <pc:spChg chg="del mod">
          <ac:chgData name="Inam Ntshanga" userId="S::st10443349@imconnect.edu.za::983e7783-52e5-4d18-ba2e-4c3c8b312fdc" providerId="AD" clId="Web-{2FD2D920-1CB5-58CE-BF8D-11AC868102E8}" dt="2025-11-21T17:49:40.252" v="939"/>
          <ac:spMkLst>
            <pc:docMk/>
            <pc:sldMk cId="3754661909" sldId="263"/>
            <ac:spMk id="2" creationId="{FBDDE6C9-3925-4035-00C0-C63C1208F6DF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7:47:18.190" v="913"/>
          <ac:spMkLst>
            <pc:docMk/>
            <pc:sldMk cId="3754661909" sldId="263"/>
            <ac:spMk id="3" creationId="{E5A42EE4-2D4E-F05D-FCAF-7A601BD5CE93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7:50:11.034" v="946" actId="20577"/>
          <ac:spMkLst>
            <pc:docMk/>
            <pc:sldMk cId="3754661909" sldId="263"/>
            <ac:spMk id="8" creationId="{B9D78BCB-D9E8-F59D-4E86-29AA9A174206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47:35.065" v="914"/>
          <ac:spMkLst>
            <pc:docMk/>
            <pc:sldMk cId="3754661909" sldId="263"/>
            <ac:spMk id="11" creationId="{046B922C-5BA7-4973-B12F-71A509E4BF13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47:35.065" v="914"/>
          <ac:spMkLst>
            <pc:docMk/>
            <pc:sldMk cId="3754661909" sldId="263"/>
            <ac:spMk id="56" creationId="{F2B1468C-8227-4785-8776-7BDBDDF08F85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7:47:35.065" v="914"/>
          <ac:grpSpMkLst>
            <pc:docMk/>
            <pc:sldMk cId="3754661909" sldId="263"/>
            <ac:grpSpMk id="13" creationId="{96D34D8D-9EE9-4659-8C22-7551A95F96FA}"/>
          </ac:grpSpMkLst>
        </pc:grpChg>
        <pc:picChg chg="add mod ord">
          <ac:chgData name="Inam Ntshanga" userId="S::st10443349@imconnect.edu.za::983e7783-52e5-4d18-ba2e-4c3c8b312fdc" providerId="AD" clId="Web-{2FD2D920-1CB5-58CE-BF8D-11AC868102E8}" dt="2025-11-21T17:47:35.065" v="914"/>
          <ac:picMkLst>
            <pc:docMk/>
            <pc:sldMk cId="3754661909" sldId="263"/>
            <ac:picMk id="4" creationId="{16FDB5A5-6C65-CA6D-E7A6-C02D3905D26F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7:47:35.065" v="914"/>
          <ac:picMkLst>
            <pc:docMk/>
            <pc:sldMk cId="3754661909" sldId="263"/>
            <ac:picMk id="54" creationId="{2FB01CCF-839B-4126-9BF9-132C64D8A1AA}"/>
          </ac:picMkLst>
        </pc:pic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7:52:25.504" v="957" actId="20577"/>
        <pc:sldMkLst>
          <pc:docMk/>
          <pc:sldMk cId="2899562664" sldId="264"/>
        </pc:sldMkLst>
        <pc:spChg chg="del mod">
          <ac:chgData name="Inam Ntshanga" userId="S::st10443349@imconnect.edu.za::983e7783-52e5-4d18-ba2e-4c3c8b312fdc" providerId="AD" clId="Web-{2FD2D920-1CB5-58CE-BF8D-11AC868102E8}" dt="2025-11-21T17:51:19.488" v="952"/>
          <ac:spMkLst>
            <pc:docMk/>
            <pc:sldMk cId="2899562664" sldId="264"/>
            <ac:spMk id="2" creationId="{CBA9336C-D807-07BD-8F95-8C48BAC51AB8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7:50:41.690" v="948"/>
          <ac:spMkLst>
            <pc:docMk/>
            <pc:sldMk cId="2899562664" sldId="264"/>
            <ac:spMk id="3" creationId="{225A52EF-147E-F0CF-2DC2-863ADD9721C4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1:02.941" v="950"/>
          <ac:spMkLst>
            <pc:docMk/>
            <pc:sldMk cId="2899562664" sldId="264"/>
            <ac:spMk id="8" creationId="{F27543CF-03DD-D556-C9C6-33B4B95522E5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1:02.941" v="950"/>
          <ac:spMkLst>
            <pc:docMk/>
            <pc:sldMk cId="2899562664" sldId="264"/>
            <ac:spMk id="11" creationId="{9775AF3B-5284-4B97-9BB7-55C6FB3699C2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1:02.941" v="950"/>
          <ac:spMkLst>
            <pc:docMk/>
            <pc:sldMk cId="2899562664" sldId="264"/>
            <ac:spMk id="56" creationId="{66D4F5BA-1D71-49B2-8A7F-6B4EB94D7265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51:02.973" v="951"/>
          <ac:spMkLst>
            <pc:docMk/>
            <pc:sldMk cId="2899562664" sldId="264"/>
            <ac:spMk id="58" creationId="{046B922C-5BA7-4973-B12F-71A509E4BF13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51:02.973" v="951"/>
          <ac:spMkLst>
            <pc:docMk/>
            <pc:sldMk cId="2899562664" sldId="264"/>
            <ac:spMk id="61" creationId="{F2B1468C-8227-4785-8776-7BDBDDF08F85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7:52:25.504" v="957" actId="20577"/>
          <ac:spMkLst>
            <pc:docMk/>
            <pc:sldMk cId="2899562664" sldId="264"/>
            <ac:spMk id="62" creationId="{480651D9-52C9-5ED8-2D68-F96B39232FEC}"/>
          </ac:spMkLst>
        </pc:spChg>
        <pc:grpChg chg="add del">
          <ac:chgData name="Inam Ntshanga" userId="S::st10443349@imconnect.edu.za::983e7783-52e5-4d18-ba2e-4c3c8b312fdc" providerId="AD" clId="Web-{2FD2D920-1CB5-58CE-BF8D-11AC868102E8}" dt="2025-11-21T17:51:02.941" v="950"/>
          <ac:grpSpMkLst>
            <pc:docMk/>
            <pc:sldMk cId="2899562664" sldId="264"/>
            <ac:grpSpMk id="13" creationId="{A0F1F7ED-DA39-478F-85DA-317DE08941E8}"/>
          </ac:grpSpMkLst>
        </pc:grpChg>
        <pc:grpChg chg="add">
          <ac:chgData name="Inam Ntshanga" userId="S::st10443349@imconnect.edu.za::983e7783-52e5-4d18-ba2e-4c3c8b312fdc" providerId="AD" clId="Web-{2FD2D920-1CB5-58CE-BF8D-11AC868102E8}" dt="2025-11-21T17:51:02.973" v="951"/>
          <ac:grpSpMkLst>
            <pc:docMk/>
            <pc:sldMk cId="2899562664" sldId="264"/>
            <ac:grpSpMk id="59" creationId="{96D34D8D-9EE9-4659-8C22-7551A95F96FA}"/>
          </ac:grpSpMkLst>
        </pc:grpChg>
        <pc:picChg chg="add mod ord">
          <ac:chgData name="Inam Ntshanga" userId="S::st10443349@imconnect.edu.za::983e7783-52e5-4d18-ba2e-4c3c8b312fdc" providerId="AD" clId="Web-{2FD2D920-1CB5-58CE-BF8D-11AC868102E8}" dt="2025-11-21T17:51:02.973" v="951"/>
          <ac:picMkLst>
            <pc:docMk/>
            <pc:sldMk cId="2899562664" sldId="264"/>
            <ac:picMk id="4" creationId="{03388D18-1549-7A8C-553A-4AA803CB27E3}"/>
          </ac:picMkLst>
        </pc:picChg>
        <pc:picChg chg="add del">
          <ac:chgData name="Inam Ntshanga" userId="S::st10443349@imconnect.edu.za::983e7783-52e5-4d18-ba2e-4c3c8b312fdc" providerId="AD" clId="Web-{2FD2D920-1CB5-58CE-BF8D-11AC868102E8}" dt="2025-11-21T17:51:02.941" v="950"/>
          <ac:picMkLst>
            <pc:docMk/>
            <pc:sldMk cId="2899562664" sldId="264"/>
            <ac:picMk id="54" creationId="{1B17CCE2-CEEF-40CA-8C4D-0DC2DCA78A23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7:51:02.973" v="951"/>
          <ac:picMkLst>
            <pc:docMk/>
            <pc:sldMk cId="2899562664" sldId="264"/>
            <ac:picMk id="60" creationId="{2FB01CCF-839B-4126-9BF9-132C64D8A1AA}"/>
          </ac:picMkLst>
        </pc:pic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7:58:26.904" v="977" actId="14100"/>
        <pc:sldMkLst>
          <pc:docMk/>
          <pc:sldMk cId="2520415770" sldId="265"/>
        </pc:sldMkLst>
        <pc:spChg chg="del mod">
          <ac:chgData name="Inam Ntshanga" userId="S::st10443349@imconnect.edu.za::983e7783-52e5-4d18-ba2e-4c3c8b312fdc" providerId="AD" clId="Web-{2FD2D920-1CB5-58CE-BF8D-11AC868102E8}" dt="2025-11-21T17:58:20.842" v="976"/>
          <ac:spMkLst>
            <pc:docMk/>
            <pc:sldMk cId="2520415770" sldId="265"/>
            <ac:spMk id="2" creationId="{6B5E9E52-478E-4E8C-7971-998E84CE78F0}"/>
          </ac:spMkLst>
        </pc:spChg>
        <pc:spChg chg="del mod">
          <ac:chgData name="Inam Ntshanga" userId="S::st10443349@imconnect.edu.za::983e7783-52e5-4d18-ba2e-4c3c8b312fdc" providerId="AD" clId="Web-{2FD2D920-1CB5-58CE-BF8D-11AC868102E8}" dt="2025-11-21T17:56:29.396" v="963"/>
          <ac:spMkLst>
            <pc:docMk/>
            <pc:sldMk cId="2520415770" sldId="265"/>
            <ac:spMk id="3" creationId="{B25A159E-502F-D2B4-695B-3582AE85C5D9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58:09.733" v="973"/>
          <ac:spMkLst>
            <pc:docMk/>
            <pc:sldMk cId="2520415770" sldId="265"/>
            <ac:spMk id="6" creationId="{046B922C-5BA7-4973-B12F-71A509E4BF13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8:03.803" v="972"/>
          <ac:spMkLst>
            <pc:docMk/>
            <pc:sldMk cId="2520415770" sldId="265"/>
            <ac:spMk id="8" creationId="{2B78DCFD-C6F6-F2CC-DC50-D64A738D6678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7:58:09.733" v="973"/>
          <ac:spMkLst>
            <pc:docMk/>
            <pc:sldMk cId="2520415770" sldId="265"/>
            <ac:spMk id="10" creationId="{F2B1468C-8227-4785-8776-7BDBDDF08F85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8:03.803" v="972"/>
          <ac:spMkLst>
            <pc:docMk/>
            <pc:sldMk cId="2520415770" sldId="265"/>
            <ac:spMk id="11" creationId="{046B922C-5BA7-4973-B12F-71A509E4BF13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7:58:26.904" v="977" actId="14100"/>
          <ac:spMkLst>
            <pc:docMk/>
            <pc:sldMk cId="2520415770" sldId="265"/>
            <ac:spMk id="12" creationId="{64D86FAB-0224-626A-C5E8-DAC2503D2766}"/>
          </ac:spMkLst>
        </pc:spChg>
        <pc:spChg chg="add del">
          <ac:chgData name="Inam Ntshanga" userId="S::st10443349@imconnect.edu.za::983e7783-52e5-4d18-ba2e-4c3c8b312fdc" providerId="AD" clId="Web-{2FD2D920-1CB5-58CE-BF8D-11AC868102E8}" dt="2025-11-21T17:58:03.803" v="972"/>
          <ac:spMkLst>
            <pc:docMk/>
            <pc:sldMk cId="2520415770" sldId="265"/>
            <ac:spMk id="56" creationId="{F2B1468C-8227-4785-8776-7BDBDDF08F85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7:58:09.733" v="973"/>
          <ac:grpSpMkLst>
            <pc:docMk/>
            <pc:sldMk cId="2520415770" sldId="265"/>
            <ac:grpSpMk id="7" creationId="{96D34D8D-9EE9-4659-8C22-7551A95F96FA}"/>
          </ac:grpSpMkLst>
        </pc:grpChg>
        <pc:grpChg chg="add del">
          <ac:chgData name="Inam Ntshanga" userId="S::st10443349@imconnect.edu.za::983e7783-52e5-4d18-ba2e-4c3c8b312fdc" providerId="AD" clId="Web-{2FD2D920-1CB5-58CE-BF8D-11AC868102E8}" dt="2025-11-21T17:58:03.803" v="972"/>
          <ac:grpSpMkLst>
            <pc:docMk/>
            <pc:sldMk cId="2520415770" sldId="265"/>
            <ac:grpSpMk id="13" creationId="{96D34D8D-9EE9-4659-8C22-7551A95F96FA}"/>
          </ac:grpSpMkLst>
        </pc:grpChg>
        <pc:graphicFrameChg chg="add del mod ord modGraphic">
          <ac:chgData name="Inam Ntshanga" userId="S::st10443349@imconnect.edu.za::983e7783-52e5-4d18-ba2e-4c3c8b312fdc" providerId="AD" clId="Web-{2FD2D920-1CB5-58CE-BF8D-11AC868102E8}" dt="2025-11-21T17:58:01.194" v="971"/>
          <ac:graphicFrameMkLst>
            <pc:docMk/>
            <pc:sldMk cId="2520415770" sldId="265"/>
            <ac:graphicFrameMk id="5" creationId="{AB3FE165-7F4A-A02D-F01D-BF8FAE9EF202}"/>
          </ac:graphicFrameMkLst>
        </pc:graphicFrameChg>
        <pc:picChg chg="add mod ord">
          <ac:chgData name="Inam Ntshanga" userId="S::st10443349@imconnect.edu.za::983e7783-52e5-4d18-ba2e-4c3c8b312fdc" providerId="AD" clId="Web-{2FD2D920-1CB5-58CE-BF8D-11AC868102E8}" dt="2025-11-21T17:58:09.733" v="973"/>
          <ac:picMkLst>
            <pc:docMk/>
            <pc:sldMk cId="2520415770" sldId="265"/>
            <ac:picMk id="4" creationId="{FAC4F504-E0BF-8A41-8C33-850229279731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7:58:09.733" v="973"/>
          <ac:picMkLst>
            <pc:docMk/>
            <pc:sldMk cId="2520415770" sldId="265"/>
            <ac:picMk id="9" creationId="{2FB01CCF-839B-4126-9BF9-132C64D8A1AA}"/>
          </ac:picMkLst>
        </pc:picChg>
        <pc:picChg chg="add del">
          <ac:chgData name="Inam Ntshanga" userId="S::st10443349@imconnect.edu.za::983e7783-52e5-4d18-ba2e-4c3c8b312fdc" providerId="AD" clId="Web-{2FD2D920-1CB5-58CE-BF8D-11AC868102E8}" dt="2025-11-21T17:58:03.803" v="972"/>
          <ac:picMkLst>
            <pc:docMk/>
            <pc:sldMk cId="2520415770" sldId="265"/>
            <ac:picMk id="54" creationId="{2FB01CCF-839B-4126-9BF9-132C64D8A1AA}"/>
          </ac:picMkLst>
        </pc:picChg>
      </pc:sldChg>
      <pc:sldChg chg="addSp delSp modSp new del">
        <pc:chgData name="Inam Ntshanga" userId="S::st10443349@imconnect.edu.za::983e7783-52e5-4d18-ba2e-4c3c8b312fdc" providerId="AD" clId="Web-{2FD2D920-1CB5-58CE-BF8D-11AC868102E8}" dt="2025-11-21T18:01:59.894" v="989"/>
        <pc:sldMkLst>
          <pc:docMk/>
          <pc:sldMk cId="1548024745" sldId="266"/>
        </pc:sldMkLst>
        <pc:spChg chg="add del">
          <ac:chgData name="Inam Ntshanga" userId="S::st10443349@imconnect.edu.za::983e7783-52e5-4d18-ba2e-4c3c8b312fdc" providerId="AD" clId="Web-{2FD2D920-1CB5-58CE-BF8D-11AC868102E8}" dt="2025-11-21T18:01:59.269" v="988"/>
          <ac:spMkLst>
            <pc:docMk/>
            <pc:sldMk cId="1548024745" sldId="266"/>
            <ac:spMk id="2" creationId="{7DCF8B45-0FD5-E679-F7E6-2345B4A36F6E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8:01:58.957" v="987" actId="20577"/>
          <ac:spMkLst>
            <pc:docMk/>
            <pc:sldMk cId="1548024745" sldId="266"/>
            <ac:spMk id="3" creationId="{FD7A64BE-3B47-D86C-52FE-06351DB61BA0}"/>
          </ac:spMkLst>
        </pc:sp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8:03:31.964" v="1000" actId="14100"/>
        <pc:sldMkLst>
          <pc:docMk/>
          <pc:sldMk cId="1858714764" sldId="266"/>
        </pc:sldMkLst>
        <pc:spChg chg="del mod">
          <ac:chgData name="Inam Ntshanga" userId="S::st10443349@imconnect.edu.za::983e7783-52e5-4d18-ba2e-4c3c8b312fdc" providerId="AD" clId="Web-{2FD2D920-1CB5-58CE-BF8D-11AC868102E8}" dt="2025-11-21T18:03:25.479" v="998"/>
          <ac:spMkLst>
            <pc:docMk/>
            <pc:sldMk cId="1858714764" sldId="266"/>
            <ac:spMk id="2" creationId="{9FCE181E-C7E2-3C52-B954-5F6EF0CD83BE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8:02:36.991" v="994"/>
          <ac:spMkLst>
            <pc:docMk/>
            <pc:sldMk cId="1858714764" sldId="266"/>
            <ac:spMk id="3" creationId="{35B1CA8E-2B4F-82A8-E090-DF6CFEA5E9B2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03:31.964" v="1000" actId="14100"/>
          <ac:spMkLst>
            <pc:docMk/>
            <pc:sldMk cId="1858714764" sldId="266"/>
            <ac:spMk id="8" creationId="{079F489C-F15E-2131-5FFD-4E4BB8F536D3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02:44.726" v="995"/>
          <ac:spMkLst>
            <pc:docMk/>
            <pc:sldMk cId="1858714764" sldId="266"/>
            <ac:spMk id="11" creationId="{046B922C-5BA7-4973-B12F-71A509E4BF13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02:44.726" v="995"/>
          <ac:spMkLst>
            <pc:docMk/>
            <pc:sldMk cId="1858714764" sldId="266"/>
            <ac:spMk id="56" creationId="{F2B1468C-8227-4785-8776-7BDBDDF08F85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8:02:44.726" v="995"/>
          <ac:grpSpMkLst>
            <pc:docMk/>
            <pc:sldMk cId="1858714764" sldId="266"/>
            <ac:grpSpMk id="13" creationId="{96D34D8D-9EE9-4659-8C22-7551A95F96FA}"/>
          </ac:grpSpMkLst>
        </pc:grpChg>
        <pc:picChg chg="add mod ord">
          <ac:chgData name="Inam Ntshanga" userId="S::st10443349@imconnect.edu.za::983e7783-52e5-4d18-ba2e-4c3c8b312fdc" providerId="AD" clId="Web-{2FD2D920-1CB5-58CE-BF8D-11AC868102E8}" dt="2025-11-21T18:02:44.726" v="995"/>
          <ac:picMkLst>
            <pc:docMk/>
            <pc:sldMk cId="1858714764" sldId="266"/>
            <ac:picMk id="4" creationId="{6A6E637C-586E-3A13-A089-8DDE3FF98122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8:02:44.726" v="995"/>
          <ac:picMkLst>
            <pc:docMk/>
            <pc:sldMk cId="1858714764" sldId="266"/>
            <ac:picMk id="54" creationId="{2FB01CCF-839B-4126-9BF9-132C64D8A1AA}"/>
          </ac:picMkLst>
        </pc:picChg>
      </pc:sldChg>
      <pc:sldChg chg="addSp delSp modSp new mod setBg">
        <pc:chgData name="Inam Ntshanga" userId="S::st10443349@imconnect.edu.za::983e7783-52e5-4d18-ba2e-4c3c8b312fdc" providerId="AD" clId="Web-{2FD2D920-1CB5-58CE-BF8D-11AC868102E8}" dt="2025-11-21T18:07:02.848" v="1028" actId="14100"/>
        <pc:sldMkLst>
          <pc:docMk/>
          <pc:sldMk cId="2557624642" sldId="267"/>
        </pc:sldMkLst>
        <pc:spChg chg="mod">
          <ac:chgData name="Inam Ntshanga" userId="S::st10443349@imconnect.edu.za::983e7783-52e5-4d18-ba2e-4c3c8b312fdc" providerId="AD" clId="Web-{2FD2D920-1CB5-58CE-BF8D-11AC868102E8}" dt="2025-11-21T18:07:02.848" v="1028" actId="14100"/>
          <ac:spMkLst>
            <pc:docMk/>
            <pc:sldMk cId="2557624642" sldId="267"/>
            <ac:spMk id="2" creationId="{5E617CE1-32DB-444B-2901-9D80D9D43E10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8:05:11.330" v="1002"/>
          <ac:spMkLst>
            <pc:docMk/>
            <pc:sldMk cId="2557624642" sldId="267"/>
            <ac:spMk id="3" creationId="{FDD6A5D3-BCEF-E0DB-FA17-745A7E9503DE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06:21.816" v="1008" actId="20577"/>
          <ac:spMkLst>
            <pc:docMk/>
            <pc:sldMk cId="2557624642" sldId="267"/>
            <ac:spMk id="8" creationId="{BEBAFB01-9EF7-46DB-E9C8-C3CEC8DEA228}"/>
          </ac:spMkLst>
        </pc:spChg>
        <pc:picChg chg="add mod ord">
          <ac:chgData name="Inam Ntshanga" userId="S::st10443349@imconnect.edu.za::983e7783-52e5-4d18-ba2e-4c3c8b312fdc" providerId="AD" clId="Web-{2FD2D920-1CB5-58CE-BF8D-11AC868102E8}" dt="2025-11-21T18:05:27.862" v="1003"/>
          <ac:picMkLst>
            <pc:docMk/>
            <pc:sldMk cId="2557624642" sldId="267"/>
            <ac:picMk id="4" creationId="{65BABD64-0EB4-B4D3-4D82-3571BAA091EA}"/>
          </ac:picMkLst>
        </pc:picChg>
      </pc:sldChg>
      <pc:sldChg chg="addSp delSp modSp new mod setBg">
        <pc:chgData name="Inam Ntshanga" userId="S::st10443349@imconnect.edu.za::983e7783-52e5-4d18-ba2e-4c3c8b312fdc" providerId="AD" clId="Web-{2FD2D920-1CB5-58CE-BF8D-11AC868102E8}" dt="2025-11-21T18:08:54.334" v="1038" actId="14100"/>
        <pc:sldMkLst>
          <pc:docMk/>
          <pc:sldMk cId="1341231893" sldId="268"/>
        </pc:sldMkLst>
        <pc:spChg chg="del mod">
          <ac:chgData name="Inam Ntshanga" userId="S::st10443349@imconnect.edu.za::983e7783-52e5-4d18-ba2e-4c3c8b312fdc" providerId="AD" clId="Web-{2FD2D920-1CB5-58CE-BF8D-11AC868102E8}" dt="2025-11-21T18:08:49.599" v="1037"/>
          <ac:spMkLst>
            <pc:docMk/>
            <pc:sldMk cId="1341231893" sldId="268"/>
            <ac:spMk id="2" creationId="{34809565-B663-E094-60B7-E1F01084A601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8:07:43.302" v="1030"/>
          <ac:spMkLst>
            <pc:docMk/>
            <pc:sldMk cId="1341231893" sldId="268"/>
            <ac:spMk id="3" creationId="{F7D79AFB-6E51-D768-64F8-47908350A706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8:08:54.334" v="1038" actId="14100"/>
          <ac:spMkLst>
            <pc:docMk/>
            <pc:sldMk cId="1341231893" sldId="268"/>
            <ac:spMk id="8" creationId="{F3BA976A-D0A2-BF80-A864-B59F492BB019}"/>
          </ac:spMkLst>
        </pc:spChg>
        <pc:graphicFrameChg chg="add del mod ord modGraphic">
          <ac:chgData name="Inam Ntshanga" userId="S::st10443349@imconnect.edu.za::983e7783-52e5-4d18-ba2e-4c3c8b312fdc" providerId="AD" clId="Web-{2FD2D920-1CB5-58CE-BF8D-11AC868102E8}" dt="2025-11-21T18:08:35.161" v="1033"/>
          <ac:graphicFrameMkLst>
            <pc:docMk/>
            <pc:sldMk cId="1341231893" sldId="268"/>
            <ac:graphicFrameMk id="5" creationId="{F4680476-A6B7-6D69-F794-675AC8A55AC8}"/>
          </ac:graphicFrameMkLst>
        </pc:graphicFrameChg>
        <pc:picChg chg="add mod ord">
          <ac:chgData name="Inam Ntshanga" userId="S::st10443349@imconnect.edu.za::983e7783-52e5-4d18-ba2e-4c3c8b312fdc" providerId="AD" clId="Web-{2FD2D920-1CB5-58CE-BF8D-11AC868102E8}" dt="2025-11-21T18:07:53.052" v="1031"/>
          <ac:picMkLst>
            <pc:docMk/>
            <pc:sldMk cId="1341231893" sldId="268"/>
            <ac:picMk id="4" creationId="{950949B3-5CD2-3CF0-B64C-949E1CF1B8E1}"/>
          </ac:picMkLst>
        </pc:pic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8:13:55.415" v="1073" actId="20577"/>
        <pc:sldMkLst>
          <pc:docMk/>
          <pc:sldMk cId="3929710576" sldId="269"/>
        </pc:sldMkLst>
        <pc:spChg chg="mod">
          <ac:chgData name="Inam Ntshanga" userId="S::st10443349@imconnect.edu.za::983e7783-52e5-4d18-ba2e-4c3c8b312fdc" providerId="AD" clId="Web-{2FD2D920-1CB5-58CE-BF8D-11AC868102E8}" dt="2025-11-21T18:12:42.008" v="1044" actId="20577"/>
          <ac:spMkLst>
            <pc:docMk/>
            <pc:sldMk cId="3929710576" sldId="269"/>
            <ac:spMk id="2" creationId="{D6A04BAF-32F9-AF32-66FC-E837847FD3FB}"/>
          </ac:spMkLst>
        </pc:spChg>
        <pc:spChg chg="add del mod">
          <ac:chgData name="Inam Ntshanga" userId="S::st10443349@imconnect.edu.za::983e7783-52e5-4d18-ba2e-4c3c8b312fdc" providerId="AD" clId="Web-{2FD2D920-1CB5-58CE-BF8D-11AC868102E8}" dt="2025-11-21T18:13:01.805" v="1050" actId="14100"/>
          <ac:spMkLst>
            <pc:docMk/>
            <pc:sldMk cId="3929710576" sldId="269"/>
            <ac:spMk id="3" creationId="{2DFB687F-B59C-4952-7284-E9054DD61320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13:55.415" v="1073" actId="20577"/>
          <ac:spMkLst>
            <pc:docMk/>
            <pc:sldMk cId="3929710576" sldId="269"/>
            <ac:spMk id="5" creationId="{5134AC3E-6FF3-CE0C-22E3-30392DCDB773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11:45.007" v="1040"/>
          <ac:spMkLst>
            <pc:docMk/>
            <pc:sldMk cId="3929710576" sldId="269"/>
            <ac:spMk id="8" creationId="{E9B448F0-DA06-4165-AB5F-4330A20E06D0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8:11:45.007" v="1040"/>
          <ac:grpSpMkLst>
            <pc:docMk/>
            <pc:sldMk cId="3929710576" sldId="269"/>
            <ac:grpSpMk id="12" creationId="{2576BCDF-119F-4EB5-83D7-ED823C93EBBD}"/>
          </ac:grpSpMkLst>
        </pc:grpChg>
        <pc:grpChg chg="add">
          <ac:chgData name="Inam Ntshanga" userId="S::st10443349@imconnect.edu.za::983e7783-52e5-4d18-ba2e-4c3c8b312fdc" providerId="AD" clId="Web-{2FD2D920-1CB5-58CE-BF8D-11AC868102E8}" dt="2025-11-21T18:11:45.007" v="1040"/>
          <ac:grpSpMkLst>
            <pc:docMk/>
            <pc:sldMk cId="3929710576" sldId="269"/>
            <ac:grpSpMk id="41" creationId="{8DB4BB99-C854-45F9-BED1-63D15E3A2411}"/>
          </ac:grpSpMkLst>
        </pc:grpChg>
        <pc:picChg chg="add del mod ord">
          <ac:chgData name="Inam Ntshanga" userId="S::st10443349@imconnect.edu.za::983e7783-52e5-4d18-ba2e-4c3c8b312fdc" providerId="AD" clId="Web-{2FD2D920-1CB5-58CE-BF8D-11AC868102E8}" dt="2025-11-21T18:12:06.210" v="1042"/>
          <ac:picMkLst>
            <pc:docMk/>
            <pc:sldMk cId="3929710576" sldId="269"/>
            <ac:picMk id="4" creationId="{22EC97F8-BF19-2AD8-FAE2-DE74FA8B2EFA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8:11:45.007" v="1040"/>
          <ac:picMkLst>
            <pc:docMk/>
            <pc:sldMk cId="3929710576" sldId="269"/>
            <ac:picMk id="10" creationId="{92D83638-A467-411A-9C31-FE9A111CD885}"/>
          </ac:picMkLst>
        </pc:picChg>
      </pc:sldChg>
      <pc:sldChg chg="addSp delSp modSp new mod setBg">
        <pc:chgData name="Inam Ntshanga" userId="S::st10443349@imconnect.edu.za::983e7783-52e5-4d18-ba2e-4c3c8b312fdc" providerId="AD" clId="Web-{2FD2D920-1CB5-58CE-BF8D-11AC868102E8}" dt="2025-11-21T18:15:31.603" v="1080" actId="14100"/>
        <pc:sldMkLst>
          <pc:docMk/>
          <pc:sldMk cId="1301409306" sldId="270"/>
        </pc:sldMkLst>
        <pc:spChg chg="del mod">
          <ac:chgData name="Inam Ntshanga" userId="S::st10443349@imconnect.edu.za::983e7783-52e5-4d18-ba2e-4c3c8b312fdc" providerId="AD" clId="Web-{2FD2D920-1CB5-58CE-BF8D-11AC868102E8}" dt="2025-11-21T18:15:25.978" v="1079"/>
          <ac:spMkLst>
            <pc:docMk/>
            <pc:sldMk cId="1301409306" sldId="270"/>
            <ac:spMk id="2" creationId="{0F16E721-EECC-1F34-55B7-6DB49B04DAAC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8:14:33.618" v="1075"/>
          <ac:spMkLst>
            <pc:docMk/>
            <pc:sldMk cId="1301409306" sldId="270"/>
            <ac:spMk id="3" creationId="{061E8213-A281-509A-E295-866342789558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15:31.603" v="1080" actId="14100"/>
          <ac:spMkLst>
            <pc:docMk/>
            <pc:sldMk cId="1301409306" sldId="270"/>
            <ac:spMk id="8" creationId="{9DC7E4D0-6AAD-F39B-677F-D7059F13E186}"/>
          </ac:spMkLst>
        </pc:spChg>
        <pc:picChg chg="add mod ord">
          <ac:chgData name="Inam Ntshanga" userId="S::st10443349@imconnect.edu.za::983e7783-52e5-4d18-ba2e-4c3c8b312fdc" providerId="AD" clId="Web-{2FD2D920-1CB5-58CE-BF8D-11AC868102E8}" dt="2025-11-21T18:14:58.931" v="1076"/>
          <ac:picMkLst>
            <pc:docMk/>
            <pc:sldMk cId="1301409306" sldId="270"/>
            <ac:picMk id="4" creationId="{2F4F2496-8F2C-D144-3BBB-4F8787F04916}"/>
          </ac:picMkLst>
        </pc:picChg>
      </pc:sldChg>
      <pc:sldChg chg="addSp modSp new mod setBg">
        <pc:chgData name="Inam Ntshanga" userId="S::st10443349@imconnect.edu.za::983e7783-52e5-4d18-ba2e-4c3c8b312fdc" providerId="AD" clId="Web-{2FD2D920-1CB5-58CE-BF8D-11AC868102E8}" dt="2025-11-21T18:19:17.198" v="1104" actId="20577"/>
        <pc:sldMkLst>
          <pc:docMk/>
          <pc:sldMk cId="686450833" sldId="271"/>
        </pc:sldMkLst>
        <pc:spChg chg="mod">
          <ac:chgData name="Inam Ntshanga" userId="S::st10443349@imconnect.edu.za::983e7783-52e5-4d18-ba2e-4c3c8b312fdc" providerId="AD" clId="Web-{2FD2D920-1CB5-58CE-BF8D-11AC868102E8}" dt="2025-11-21T18:17:44.369" v="1084" actId="20577"/>
          <ac:spMkLst>
            <pc:docMk/>
            <pc:sldMk cId="686450833" sldId="271"/>
            <ac:spMk id="2" creationId="{2D868A21-CC9E-82CF-A6B4-48BCF372F061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8:18:25.729" v="1095" actId="14100"/>
          <ac:spMkLst>
            <pc:docMk/>
            <pc:sldMk cId="686450833" sldId="271"/>
            <ac:spMk id="3" creationId="{AA42DC6F-34E7-5361-1729-0956D61F840F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19:17.198" v="1104" actId="20577"/>
          <ac:spMkLst>
            <pc:docMk/>
            <pc:sldMk cId="686450833" sldId="271"/>
            <ac:spMk id="4" creationId="{10D6CAD8-0BB7-7CCE-0337-8E5A90B1A39C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17:03.635" v="1082"/>
          <ac:spMkLst>
            <pc:docMk/>
            <pc:sldMk cId="686450833" sldId="271"/>
            <ac:spMk id="8" creationId="{1ECA9AF1-370A-4AF8-9B82-4D11601AA6F5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17:03.635" v="1082"/>
          <ac:spMkLst>
            <pc:docMk/>
            <pc:sldMk cId="686450833" sldId="271"/>
            <ac:spMk id="10" creationId="{BE9CFF9D-9107-400A-8C5A-09CA2BA7A8F9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8:17:03.635" v="1082"/>
          <ac:grpSpMkLst>
            <pc:docMk/>
            <pc:sldMk cId="686450833" sldId="271"/>
            <ac:grpSpMk id="12" creationId="{5C3F5AE7-B34F-4BEF-96D0-74CA215E8109}"/>
          </ac:grpSpMkLst>
        </pc:grpChg>
      </pc:sldChg>
      <pc:sldChg chg="addSp modSp new mod setBg">
        <pc:chgData name="Inam Ntshanga" userId="S::st10443349@imconnect.edu.za::983e7783-52e5-4d18-ba2e-4c3c8b312fdc" providerId="AD" clId="Web-{2FD2D920-1CB5-58CE-BF8D-11AC868102E8}" dt="2025-11-21T18:22:20.031" v="1124" actId="20577"/>
        <pc:sldMkLst>
          <pc:docMk/>
          <pc:sldMk cId="4228099126" sldId="272"/>
        </pc:sldMkLst>
        <pc:spChg chg="mod">
          <ac:chgData name="Inam Ntshanga" userId="S::st10443349@imconnect.edu.za::983e7783-52e5-4d18-ba2e-4c3c8b312fdc" providerId="AD" clId="Web-{2FD2D920-1CB5-58CE-BF8D-11AC868102E8}" dt="2025-11-21T18:20:52.670" v="1108" actId="20577"/>
          <ac:spMkLst>
            <pc:docMk/>
            <pc:sldMk cId="4228099126" sldId="272"/>
            <ac:spMk id="2" creationId="{349C769B-68BD-E812-D3DC-BE4274A2115D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8:22:11.750" v="1122" actId="20577"/>
          <ac:spMkLst>
            <pc:docMk/>
            <pc:sldMk cId="4228099126" sldId="272"/>
            <ac:spMk id="3" creationId="{845649D8-5F36-058A-941F-55BFCB1FC4E3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22:20.031" v="1124" actId="20577"/>
          <ac:spMkLst>
            <pc:docMk/>
            <pc:sldMk cId="4228099126" sldId="272"/>
            <ac:spMk id="4" creationId="{162484E8-7D89-5BA9-FAB8-FD6E4855071C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20:32.466" v="1106"/>
          <ac:spMkLst>
            <pc:docMk/>
            <pc:sldMk cId="4228099126" sldId="272"/>
            <ac:spMk id="8" creationId="{6BFC9644-673A-459F-B3C5-9310A4E50E3B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20:32.466" v="1106"/>
          <ac:spMkLst>
            <pc:docMk/>
            <pc:sldMk cId="4228099126" sldId="272"/>
            <ac:spMk id="39" creationId="{7D1C411D-0818-4640-8657-2AF78250C802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8:20:32.466" v="1106"/>
          <ac:grpSpMkLst>
            <pc:docMk/>
            <pc:sldMk cId="4228099126" sldId="272"/>
            <ac:grpSpMk id="10" creationId="{4ADB9295-9645-4BF2-ADFD-75800B7FAD06}"/>
          </ac:grpSpMkLst>
        </pc:grpChg>
      </pc:sldChg>
      <pc:sldChg chg="addSp modSp new">
        <pc:chgData name="Inam Ntshanga" userId="S::st10443349@imconnect.edu.za::983e7783-52e5-4d18-ba2e-4c3c8b312fdc" providerId="AD" clId="Web-{2FD2D920-1CB5-58CE-BF8D-11AC868102E8}" dt="2025-11-21T18:25:25.816" v="1154" actId="20577"/>
        <pc:sldMkLst>
          <pc:docMk/>
          <pc:sldMk cId="2282719207" sldId="273"/>
        </pc:sldMkLst>
        <pc:spChg chg="mod">
          <ac:chgData name="Inam Ntshanga" userId="S::st10443349@imconnect.edu.za::983e7783-52e5-4d18-ba2e-4c3c8b312fdc" providerId="AD" clId="Web-{2FD2D920-1CB5-58CE-BF8D-11AC868102E8}" dt="2025-11-21T18:23:38.752" v="1127" actId="20577"/>
          <ac:spMkLst>
            <pc:docMk/>
            <pc:sldMk cId="2282719207" sldId="273"/>
            <ac:spMk id="2" creationId="{2ADC4BA1-04B6-7CDB-0DAD-DA5A4C530A48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18:24:07.877" v="1133" actId="14100"/>
          <ac:spMkLst>
            <pc:docMk/>
            <pc:sldMk cId="2282719207" sldId="273"/>
            <ac:spMk id="3" creationId="{C574CF34-1107-B5A6-0F73-307FB4050D3F}"/>
          </ac:spMkLst>
        </pc:spChg>
        <pc:spChg chg="add mod">
          <ac:chgData name="Inam Ntshanga" userId="S::st10443349@imconnect.edu.za::983e7783-52e5-4d18-ba2e-4c3c8b312fdc" providerId="AD" clId="Web-{2FD2D920-1CB5-58CE-BF8D-11AC868102E8}" dt="2025-11-21T18:25:25.816" v="1154" actId="20577"/>
          <ac:spMkLst>
            <pc:docMk/>
            <pc:sldMk cId="2282719207" sldId="273"/>
            <ac:spMk id="4" creationId="{EBD54ADB-EF34-0230-0553-76FFD58CDE20}"/>
          </ac:spMkLst>
        </pc:spChg>
      </pc:sldChg>
      <pc:sldChg chg="addSp delSp modSp new mod setBg setClrOvrMap">
        <pc:chgData name="Inam Ntshanga" userId="S::st10443349@imconnect.edu.za::983e7783-52e5-4d18-ba2e-4c3c8b312fdc" providerId="AD" clId="Web-{2FD2D920-1CB5-58CE-BF8D-11AC868102E8}" dt="2025-11-21T18:26:17.926" v="1160"/>
        <pc:sldMkLst>
          <pc:docMk/>
          <pc:sldMk cId="929521137" sldId="274"/>
        </pc:sldMkLst>
        <pc:spChg chg="mod">
          <ac:chgData name="Inam Ntshanga" userId="S::st10443349@imconnect.edu.za::983e7783-52e5-4d18-ba2e-4c3c8b312fdc" providerId="AD" clId="Web-{2FD2D920-1CB5-58CE-BF8D-11AC868102E8}" dt="2025-11-21T18:26:17.926" v="1160"/>
          <ac:spMkLst>
            <pc:docMk/>
            <pc:sldMk cId="929521137" sldId="274"/>
            <ac:spMk id="2" creationId="{F14E82A9-00FC-6016-9197-345451F5FE7E}"/>
          </ac:spMkLst>
        </pc:spChg>
        <pc:spChg chg="del">
          <ac:chgData name="Inam Ntshanga" userId="S::st10443349@imconnect.edu.za::983e7783-52e5-4d18-ba2e-4c3c8b312fdc" providerId="AD" clId="Web-{2FD2D920-1CB5-58CE-BF8D-11AC868102E8}" dt="2025-11-21T18:25:59.879" v="1159"/>
          <ac:spMkLst>
            <pc:docMk/>
            <pc:sldMk cId="929521137" sldId="274"/>
            <ac:spMk id="3" creationId="{E49E54BE-4448-B652-05D8-573ADAAC69BA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26:17.926" v="1160"/>
          <ac:spMkLst>
            <pc:docMk/>
            <pc:sldMk cId="929521137" sldId="274"/>
            <ac:spMk id="8" creationId="{4D6ACAD6-0D78-28BE-32F1-0FDA155FBED2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26:17.926" v="1160"/>
          <ac:spMkLst>
            <pc:docMk/>
            <pc:sldMk cId="929521137" sldId="274"/>
            <ac:spMk id="11" creationId="{6697F791-5FFA-4164-899F-EB52EA72B024}"/>
          </ac:spMkLst>
        </pc:spChg>
        <pc:spChg chg="add">
          <ac:chgData name="Inam Ntshanga" userId="S::st10443349@imconnect.edu.za::983e7783-52e5-4d18-ba2e-4c3c8b312fdc" providerId="AD" clId="Web-{2FD2D920-1CB5-58CE-BF8D-11AC868102E8}" dt="2025-11-21T18:26:17.926" v="1160"/>
          <ac:spMkLst>
            <pc:docMk/>
            <pc:sldMk cId="929521137" sldId="274"/>
            <ac:spMk id="15" creationId="{B773AB25-A422-41AA-9737-5E04C1966DE1}"/>
          </ac:spMkLst>
        </pc:spChg>
        <pc:grpChg chg="add">
          <ac:chgData name="Inam Ntshanga" userId="S::st10443349@imconnect.edu.za::983e7783-52e5-4d18-ba2e-4c3c8b312fdc" providerId="AD" clId="Web-{2FD2D920-1CB5-58CE-BF8D-11AC868102E8}" dt="2025-11-21T18:26:17.926" v="1160"/>
          <ac:grpSpMkLst>
            <pc:docMk/>
            <pc:sldMk cId="929521137" sldId="274"/>
            <ac:grpSpMk id="19" creationId="{6AD0D387-1584-4477-B5F8-52B50D4F2205}"/>
          </ac:grpSpMkLst>
        </pc:grpChg>
        <pc:picChg chg="add mod ord">
          <ac:chgData name="Inam Ntshanga" userId="S::st10443349@imconnect.edu.za::983e7783-52e5-4d18-ba2e-4c3c8b312fdc" providerId="AD" clId="Web-{2FD2D920-1CB5-58CE-BF8D-11AC868102E8}" dt="2025-11-21T18:26:17.926" v="1160"/>
          <ac:picMkLst>
            <pc:docMk/>
            <pc:sldMk cId="929521137" sldId="274"/>
            <ac:picMk id="4" creationId="{F2EB8DA0-81F9-F712-8F95-79E7A9982B8E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8:26:17.926" v="1160"/>
          <ac:picMkLst>
            <pc:docMk/>
            <pc:sldMk cId="929521137" sldId="274"/>
            <ac:picMk id="13" creationId="{4E28A1A9-FB81-4816-AAEA-C3B430946951}"/>
          </ac:picMkLst>
        </pc:picChg>
        <pc:picChg chg="add">
          <ac:chgData name="Inam Ntshanga" userId="S::st10443349@imconnect.edu.za::983e7783-52e5-4d18-ba2e-4c3c8b312fdc" providerId="AD" clId="Web-{2FD2D920-1CB5-58CE-BF8D-11AC868102E8}" dt="2025-11-21T18:26:17.926" v="1160"/>
          <ac:picMkLst>
            <pc:docMk/>
            <pc:sldMk cId="929521137" sldId="274"/>
            <ac:picMk id="17" creationId="{AF0552B8-DE8C-40DF-B29F-1728E6A10619}"/>
          </ac:picMkLst>
        </pc:picChg>
      </pc:sldChg>
      <pc:sldChg chg="modSp new">
        <pc:chgData name="Inam Ntshanga" userId="S::st10443349@imconnect.edu.za::983e7783-52e5-4d18-ba2e-4c3c8b312fdc" providerId="AD" clId="Web-{2FD2D920-1CB5-58CE-BF8D-11AC868102E8}" dt="2025-11-21T20:35:38.563" v="1188" actId="20577"/>
        <pc:sldMkLst>
          <pc:docMk/>
          <pc:sldMk cId="3559280521" sldId="275"/>
        </pc:sldMkLst>
        <pc:spChg chg="mod">
          <ac:chgData name="Inam Ntshanga" userId="S::st10443349@imconnect.edu.za::983e7783-52e5-4d18-ba2e-4c3c8b312fdc" providerId="AD" clId="Web-{2FD2D920-1CB5-58CE-BF8D-11AC868102E8}" dt="2025-11-21T18:26:47.395" v="1165" actId="20577"/>
          <ac:spMkLst>
            <pc:docMk/>
            <pc:sldMk cId="3559280521" sldId="275"/>
            <ac:spMk id="2" creationId="{FBC43144-24AF-2B10-2077-1F743C5804D9}"/>
          </ac:spMkLst>
        </pc:spChg>
        <pc:spChg chg="mod">
          <ac:chgData name="Inam Ntshanga" userId="S::st10443349@imconnect.edu.za::983e7783-52e5-4d18-ba2e-4c3c8b312fdc" providerId="AD" clId="Web-{2FD2D920-1CB5-58CE-BF8D-11AC868102E8}" dt="2025-11-21T20:35:38.563" v="1188" actId="20577"/>
          <ac:spMkLst>
            <pc:docMk/>
            <pc:sldMk cId="3559280521" sldId="275"/>
            <ac:spMk id="3" creationId="{851B1634-4763-29A3-352D-728CE941752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1st Qtr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8C-4F7F-BFDD-CC7053EF6DC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2nd Qtr</c:v>
                </c:pt>
              </c:strCache>
            </c:strRef>
          </c:tx>
          <c:spPr>
            <a:pattFill prst="ltUpDiag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9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B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D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F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8C-4F7F-BFDD-CC7053EF6DC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3rd Qtr</c:v>
                </c:pt>
              </c:strCache>
            </c:strRef>
          </c:tx>
          <c:spPr>
            <a:pattFill prst="ltUpDiag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1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1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Networking</c:v>
                </c:pt>
                <c:pt idx="1">
                  <c:v>Processer</c:v>
                </c:pt>
                <c:pt idx="2">
                  <c:v>Cloud Computing</c:v>
                </c:pt>
                <c:pt idx="3">
                  <c:v>Server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8C-4F7F-BFDD-CC7053EF6D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71911480"/>
        <c:axId val="971909840"/>
      </c:areaChart>
      <c:catAx>
        <c:axId val="971911480"/>
        <c:scaling>
          <c:orientation val="minMax"/>
        </c:scaling>
        <c:delete val="0"/>
        <c:axPos val="b"/>
        <c:numFmt formatCode="General" sourceLinked="1"/>
        <c:majorTickMark val="out"/>
        <c:minorTickMark val="out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909840"/>
        <c:crosses val="autoZero"/>
        <c:auto val="1"/>
        <c:lblAlgn val="ctr"/>
        <c:lblOffset val="100"/>
        <c:noMultiLvlLbl val="0"/>
      </c:catAx>
      <c:valAx>
        <c:axId val="971909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9114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tx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lt1"/>
      </a:solidFill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olidFill>
        <a:schemeClr val="lt1"/>
      </a:solidFill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w Cen MT" panose="020B0602020104020603"/>
            </a:rPr>
            <a:t>Manual Claim processes are time consuming and error-prone</a:t>
          </a:r>
          <a:endParaRPr lang="en-US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w Cen MT" panose="020B0602020104020603"/>
            </a:rPr>
            <a:t>Lack of transparency in approval workflows</a:t>
          </a:r>
          <a:endParaRPr lang="en-US" dirty="0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w Cen MT" panose="020B0602020104020603"/>
            </a:rPr>
            <a:t>Difficulty tracking claim status and payments</a:t>
          </a:r>
          <a:endParaRPr lang="en-US" dirty="0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w Cen MT" panose="020B0602020104020603"/>
            </a:rPr>
            <a:t>Inefficient document management</a:t>
          </a:r>
          <a:endParaRPr lang="en-US" dirty="0"/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C91CE740-2B19-4783-A000-1F5CB7BEE2D4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dirty="0">
              <a:latin typeface="Tw Cen MT" panose="020B0602020104020603"/>
            </a:rPr>
            <a:t>No centralized reporting or analytics</a:t>
          </a:r>
        </a:p>
      </dgm:t>
    </dgm:pt>
    <dgm:pt modelId="{D9B17ED2-0642-488F-9FDD-DBF4AE366322}" type="parTrans" cxnId="{9331DF88-E925-4351-8379-0CDDC723890A}">
      <dgm:prSet/>
      <dgm:spPr/>
    </dgm:pt>
    <dgm:pt modelId="{B7D3AE34-1668-48EA-BF86-C9DA5EC97D07}" type="sibTrans" cxnId="{9331DF88-E925-4351-8379-0CDDC723890A}">
      <dgm:prSet/>
      <dgm:spPr/>
    </dgm:pt>
    <dgm:pt modelId="{CEFFE917-22AA-45E9-9FAF-D642704D4967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 dirty="0">
              <a:latin typeface="Tw Cen MT" panose="020B0602020104020603"/>
            </a:rPr>
            <a:t>IMPACT: Delayed payments, administrative overhead, frustrated staff</a:t>
          </a:r>
          <a:endParaRPr lang="en-US" dirty="0"/>
        </a:p>
      </dgm:t>
    </dgm:pt>
    <dgm:pt modelId="{12EF4AF3-1D51-4864-917E-9280695AFF3B}" type="parTrans" cxnId="{91BBA38B-8A9B-4B44-B174-B6CEF80E48F2}">
      <dgm:prSet/>
      <dgm:spPr/>
    </dgm:pt>
    <dgm:pt modelId="{1C5B18CD-174C-46A6-B6FD-B3266EA9D0D7}" type="sibTrans" cxnId="{91BBA38B-8A9B-4B44-B174-B6CEF80E48F2}">
      <dgm:prSet/>
      <dgm:spPr/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6"/>
      <dgm:spPr/>
    </dgm:pt>
    <dgm:pt modelId="{BB7E5F84-64F2-4718-BACC-301BBCDC9D3A}" type="pres">
      <dgm:prSet presAssocID="{AAC263CB-8256-4B03-92FE-1622698FB3E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6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6"/>
      <dgm:spPr/>
    </dgm:pt>
    <dgm:pt modelId="{8B8D9FA1-74BB-4EA5-B65F-49B870DCE4EB}" type="pres">
      <dgm:prSet presAssocID="{4E8D2E69-0173-4BD3-B96A-7A9C5DD12B4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6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6"/>
      <dgm:spPr/>
    </dgm:pt>
    <dgm:pt modelId="{3CD2D8A7-CAF8-4A2F-A324-BDF8CFA66908}" type="pres">
      <dgm:prSet presAssocID="{93A6A030-ABAB-4EFA-B539-0FDB3E07C1EF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6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6"/>
      <dgm:spPr/>
    </dgm:pt>
    <dgm:pt modelId="{D3271400-E9D7-4481-8E98-7952ACC542C2}" type="pres">
      <dgm:prSet presAssocID="{76D56F19-2708-49DB-8F92-D8AC45F23A9A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6">
        <dgm:presLayoutVars>
          <dgm:chMax val="0"/>
          <dgm:chPref val="0"/>
        </dgm:presLayoutVars>
      </dgm:prSet>
      <dgm:spPr/>
    </dgm:pt>
    <dgm:pt modelId="{EF1F032E-F2A1-41F1-9D63-B453B9EDA1F5}" type="pres">
      <dgm:prSet presAssocID="{EC8965A1-F755-4945-8AAC-DCF1F68F011E}" presName="sibTrans" presStyleCnt="0"/>
      <dgm:spPr/>
    </dgm:pt>
    <dgm:pt modelId="{C7556C9A-0E2E-459E-A048-DC6C4451B348}" type="pres">
      <dgm:prSet presAssocID="{C91CE740-2B19-4783-A000-1F5CB7BEE2D4}" presName="compNode" presStyleCnt="0"/>
      <dgm:spPr/>
    </dgm:pt>
    <dgm:pt modelId="{2D732FA1-F45E-4631-8083-DC347C46D712}" type="pres">
      <dgm:prSet presAssocID="{C91CE740-2B19-4783-A000-1F5CB7BEE2D4}" presName="bgRect" presStyleLbl="bgShp" presStyleIdx="4" presStyleCnt="6"/>
      <dgm:spPr/>
    </dgm:pt>
    <dgm:pt modelId="{E7971D4C-669A-4C17-96A2-86C92993F476}" type="pres">
      <dgm:prSet presAssocID="{C91CE740-2B19-4783-A000-1F5CB7BEE2D4}" presName="iconRect" presStyleLbl="node1" presStyleIdx="4" presStyleCnt="6"/>
      <dgm:spPr/>
    </dgm:pt>
    <dgm:pt modelId="{376AF933-23CA-4BD8-A37C-D1FEF98B204A}" type="pres">
      <dgm:prSet presAssocID="{C91CE740-2B19-4783-A000-1F5CB7BEE2D4}" presName="spaceRect" presStyleCnt="0"/>
      <dgm:spPr/>
    </dgm:pt>
    <dgm:pt modelId="{003EB239-A9B2-4FF2-8BC7-8C236B2CE78E}" type="pres">
      <dgm:prSet presAssocID="{C91CE740-2B19-4783-A000-1F5CB7BEE2D4}" presName="parTx" presStyleLbl="revTx" presStyleIdx="4" presStyleCnt="6">
        <dgm:presLayoutVars>
          <dgm:chMax val="0"/>
          <dgm:chPref val="0"/>
        </dgm:presLayoutVars>
      </dgm:prSet>
      <dgm:spPr/>
    </dgm:pt>
    <dgm:pt modelId="{443A107E-5F28-4A7C-9B17-3218B2E9D66D}" type="pres">
      <dgm:prSet presAssocID="{B7D3AE34-1668-48EA-BF86-C9DA5EC97D07}" presName="sibTrans" presStyleCnt="0"/>
      <dgm:spPr/>
    </dgm:pt>
    <dgm:pt modelId="{AC65CF34-4317-492B-9496-3F76FA9C91EF}" type="pres">
      <dgm:prSet presAssocID="{CEFFE917-22AA-45E9-9FAF-D642704D4967}" presName="compNode" presStyleCnt="0"/>
      <dgm:spPr/>
    </dgm:pt>
    <dgm:pt modelId="{A9F428E1-92E2-4B0D-A93B-4C6C8B686E51}" type="pres">
      <dgm:prSet presAssocID="{CEFFE917-22AA-45E9-9FAF-D642704D4967}" presName="bgRect" presStyleLbl="bgShp" presStyleIdx="5" presStyleCnt="6"/>
      <dgm:spPr/>
    </dgm:pt>
    <dgm:pt modelId="{EB1AD66B-1222-466E-8136-32592B39FC3D}" type="pres">
      <dgm:prSet presAssocID="{CEFFE917-22AA-45E9-9FAF-D642704D4967}" presName="iconRect" presStyleLbl="node1" presStyleIdx="5" presStyleCnt="6"/>
      <dgm:spPr/>
    </dgm:pt>
    <dgm:pt modelId="{0CD0D8DB-E643-43EE-8CEF-0326C398A628}" type="pres">
      <dgm:prSet presAssocID="{CEFFE917-22AA-45E9-9FAF-D642704D4967}" presName="spaceRect" presStyleCnt="0"/>
      <dgm:spPr/>
    </dgm:pt>
    <dgm:pt modelId="{2AC885CA-DB1C-4213-AFC9-60366311C60F}" type="pres">
      <dgm:prSet presAssocID="{CEFFE917-22AA-45E9-9FAF-D642704D4967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7862C112-C5B4-4A7A-83D7-2F79514E9FF0}" type="presOf" srcId="{4E8D2E69-0173-4BD3-B96A-7A9C5DD12B47}" destId="{4258831D-960B-4D2D-A65E-513B92084C01}" srcOrd="0" destOrd="0" presId="urn:microsoft.com/office/officeart/2018/2/layout/IconVerticalSolidList"/>
    <dgm:cxn modelId="{164A0B3E-BA90-4D91-8CE9-AFE82D25952E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A769AA75-CC58-47E4-A5EF-5A15782418AD}" type="presOf" srcId="{93A6A030-ABAB-4EFA-B539-0FDB3E07C1EF}" destId="{ECA97BE5-E798-4AEE-9404-4E43192F5136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9331DF88-E925-4351-8379-0CDDC723890A}" srcId="{D4503D04-C97E-4622-AE07-D0307CB3B4CA}" destId="{C91CE740-2B19-4783-A000-1F5CB7BEE2D4}" srcOrd="4" destOrd="0" parTransId="{D9B17ED2-0642-488F-9FDD-DBF4AE366322}" sibTransId="{B7D3AE34-1668-48EA-BF86-C9DA5EC97D07}"/>
    <dgm:cxn modelId="{91BBA38B-8A9B-4B44-B174-B6CEF80E48F2}" srcId="{D4503D04-C97E-4622-AE07-D0307CB3B4CA}" destId="{CEFFE917-22AA-45E9-9FAF-D642704D4967}" srcOrd="5" destOrd="0" parTransId="{12EF4AF3-1D51-4864-917E-9280695AFF3B}" sibTransId="{1C5B18CD-174C-46A6-B6FD-B3266EA9D0D7}"/>
    <dgm:cxn modelId="{B49A95B7-7B39-4F49-A1D7-1501ABF6AE49}" type="presOf" srcId="{C91CE740-2B19-4783-A000-1F5CB7BEE2D4}" destId="{003EB239-A9B2-4FF2-8BC7-8C236B2CE78E}" srcOrd="0" destOrd="0" presId="urn:microsoft.com/office/officeart/2018/2/layout/IconVerticalSolidList"/>
    <dgm:cxn modelId="{25EF47D8-BFCE-4BCA-8AA0-8E68CF541107}" type="presOf" srcId="{AAC263CB-8256-4B03-92FE-1622698FB3E9}" destId="{30E9CA6C-A0F7-4BE8-9B77-EE5C9EF005B7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009BDDF1-4C6A-4F89-AE9E-122E484B66B6}" type="presOf" srcId="{CEFFE917-22AA-45E9-9FAF-D642704D4967}" destId="{2AC885CA-DB1C-4213-AFC9-60366311C60F}" srcOrd="0" destOrd="0" presId="urn:microsoft.com/office/officeart/2018/2/layout/IconVerticalSolidList"/>
    <dgm:cxn modelId="{06240FB3-B241-4EC6-9E5E-75D62423C383}" type="presParOf" srcId="{62F8266B-222B-4ACF-8613-2C8D6376E5BD}" destId="{34FD8F56-D6B7-417A-923A-010E4B5FF0CD}" srcOrd="0" destOrd="0" presId="urn:microsoft.com/office/officeart/2018/2/layout/IconVerticalSolidList"/>
    <dgm:cxn modelId="{421DFAC3-2105-4F32-9C81-26B1455D59ED}" type="presParOf" srcId="{34FD8F56-D6B7-417A-923A-010E4B5FF0CD}" destId="{08450877-B8C0-4FE2-B6DB-B88F20C8574C}" srcOrd="0" destOrd="0" presId="urn:microsoft.com/office/officeart/2018/2/layout/IconVerticalSolidList"/>
    <dgm:cxn modelId="{A28C7CE2-B3B9-4C1C-BE7B-5F68FDD60FB9}" type="presParOf" srcId="{34FD8F56-D6B7-417A-923A-010E4B5FF0CD}" destId="{BB7E5F84-64F2-4718-BACC-301BBCDC9D3A}" srcOrd="1" destOrd="0" presId="urn:microsoft.com/office/officeart/2018/2/layout/IconVerticalSolidList"/>
    <dgm:cxn modelId="{B10FA045-6899-4C0B-8E24-73FF5F2A1948}" type="presParOf" srcId="{34FD8F56-D6B7-417A-923A-010E4B5FF0CD}" destId="{D7E1920B-5F09-4283-BAA8-B0012E66F14A}" srcOrd="2" destOrd="0" presId="urn:microsoft.com/office/officeart/2018/2/layout/IconVerticalSolidList"/>
    <dgm:cxn modelId="{8F94943D-DE95-4D83-922B-9227E965BBDE}" type="presParOf" srcId="{34FD8F56-D6B7-417A-923A-010E4B5FF0CD}" destId="{30E9CA6C-A0F7-4BE8-9B77-EE5C9EF005B7}" srcOrd="3" destOrd="0" presId="urn:microsoft.com/office/officeart/2018/2/layout/IconVerticalSolidList"/>
    <dgm:cxn modelId="{E2AE9A50-EE86-4D65-8FD5-AAB82FC20BE1}" type="presParOf" srcId="{62F8266B-222B-4ACF-8613-2C8D6376E5BD}" destId="{75497209-36D8-474C-9F50-43B26DAE367B}" srcOrd="1" destOrd="0" presId="urn:microsoft.com/office/officeart/2018/2/layout/IconVerticalSolidList"/>
    <dgm:cxn modelId="{3DFE4B82-332F-41CC-A94D-0609E71808A8}" type="presParOf" srcId="{62F8266B-222B-4ACF-8613-2C8D6376E5BD}" destId="{FB1D870E-AB7C-40E3-AA7F-3EC612E6F71C}" srcOrd="2" destOrd="0" presId="urn:microsoft.com/office/officeart/2018/2/layout/IconVerticalSolidList"/>
    <dgm:cxn modelId="{C0B929DF-9F69-480E-80B6-DE5648545539}" type="presParOf" srcId="{FB1D870E-AB7C-40E3-AA7F-3EC612E6F71C}" destId="{B9A40EDB-694E-464C-8356-AEE8787842F2}" srcOrd="0" destOrd="0" presId="urn:microsoft.com/office/officeart/2018/2/layout/IconVerticalSolidList"/>
    <dgm:cxn modelId="{1C1BBBDF-5108-4F86-AD45-F824B7A3E1AE}" type="presParOf" srcId="{FB1D870E-AB7C-40E3-AA7F-3EC612E6F71C}" destId="{8B8D9FA1-74BB-4EA5-B65F-49B870DCE4EB}" srcOrd="1" destOrd="0" presId="urn:microsoft.com/office/officeart/2018/2/layout/IconVerticalSolidList"/>
    <dgm:cxn modelId="{126FE06A-87E3-48C9-A3A2-063B16E709CF}" type="presParOf" srcId="{FB1D870E-AB7C-40E3-AA7F-3EC612E6F71C}" destId="{FE35795C-E288-448C-BF98-006011EF35C1}" srcOrd="2" destOrd="0" presId="urn:microsoft.com/office/officeart/2018/2/layout/IconVerticalSolidList"/>
    <dgm:cxn modelId="{839C9A03-1BF9-45DB-BAE0-9C65D5650ADF}" type="presParOf" srcId="{FB1D870E-AB7C-40E3-AA7F-3EC612E6F71C}" destId="{4258831D-960B-4D2D-A65E-513B92084C01}" srcOrd="3" destOrd="0" presId="urn:microsoft.com/office/officeart/2018/2/layout/IconVerticalSolidList"/>
    <dgm:cxn modelId="{0E3DE6D4-B75B-4695-A399-62EAE094BD89}" type="presParOf" srcId="{62F8266B-222B-4ACF-8613-2C8D6376E5BD}" destId="{4849AED6-7C24-47EC-B39A-6EC2169AAAEC}" srcOrd="3" destOrd="0" presId="urn:microsoft.com/office/officeart/2018/2/layout/IconVerticalSolidList"/>
    <dgm:cxn modelId="{00DB7C0E-46AA-4451-8040-EB72E2992B1E}" type="presParOf" srcId="{62F8266B-222B-4ACF-8613-2C8D6376E5BD}" destId="{344EF6F7-386A-468B-9D66-8046D158DFC8}" srcOrd="4" destOrd="0" presId="urn:microsoft.com/office/officeart/2018/2/layout/IconVerticalSolidList"/>
    <dgm:cxn modelId="{F363348E-7455-4910-82F3-3D91DCE5BD86}" type="presParOf" srcId="{344EF6F7-386A-468B-9D66-8046D158DFC8}" destId="{9DD6C5DE-B838-492F-B4A8-49E4DE8C5CF5}" srcOrd="0" destOrd="0" presId="urn:microsoft.com/office/officeart/2018/2/layout/IconVerticalSolidList"/>
    <dgm:cxn modelId="{CAB1EC48-B493-47A5-9786-C7C0EEC0786C}" type="presParOf" srcId="{344EF6F7-386A-468B-9D66-8046D158DFC8}" destId="{3CD2D8A7-CAF8-4A2F-A324-BDF8CFA66908}" srcOrd="1" destOrd="0" presId="urn:microsoft.com/office/officeart/2018/2/layout/IconVerticalSolidList"/>
    <dgm:cxn modelId="{1404DC99-57E1-4BDB-9B36-5D3563015D52}" type="presParOf" srcId="{344EF6F7-386A-468B-9D66-8046D158DFC8}" destId="{343D945D-C209-4E7A-8D9B-BCF7127718D8}" srcOrd="2" destOrd="0" presId="urn:microsoft.com/office/officeart/2018/2/layout/IconVerticalSolidList"/>
    <dgm:cxn modelId="{75357776-A8F8-4996-B702-2D54413EC0C7}" type="presParOf" srcId="{344EF6F7-386A-468B-9D66-8046D158DFC8}" destId="{ECA97BE5-E798-4AEE-9404-4E43192F5136}" srcOrd="3" destOrd="0" presId="urn:microsoft.com/office/officeart/2018/2/layout/IconVerticalSolidList"/>
    <dgm:cxn modelId="{06A7E03D-46D8-4495-82FF-AEC9F633B35F}" type="presParOf" srcId="{62F8266B-222B-4ACF-8613-2C8D6376E5BD}" destId="{C890CB11-26D0-4233-A3B2-FE616B33A810}" srcOrd="5" destOrd="0" presId="urn:microsoft.com/office/officeart/2018/2/layout/IconVerticalSolidList"/>
    <dgm:cxn modelId="{FF8BDDA9-CC47-43A9-BBF6-A98CEEAF51E7}" type="presParOf" srcId="{62F8266B-222B-4ACF-8613-2C8D6376E5BD}" destId="{25E7A08B-6A02-49D1-8C9D-FCE9C92A1AC5}" srcOrd="6" destOrd="0" presId="urn:microsoft.com/office/officeart/2018/2/layout/IconVerticalSolidList"/>
    <dgm:cxn modelId="{534680B8-9B43-4E7D-9FA4-3C1881FFDFAC}" type="presParOf" srcId="{25E7A08B-6A02-49D1-8C9D-FCE9C92A1AC5}" destId="{984F7435-4B4C-47D4-B03E-CC8917BDBDBB}" srcOrd="0" destOrd="0" presId="urn:microsoft.com/office/officeart/2018/2/layout/IconVerticalSolidList"/>
    <dgm:cxn modelId="{07746C6B-BF84-4F25-9B53-DC3A8DD341C8}" type="presParOf" srcId="{25E7A08B-6A02-49D1-8C9D-FCE9C92A1AC5}" destId="{D3271400-E9D7-4481-8E98-7952ACC542C2}" srcOrd="1" destOrd="0" presId="urn:microsoft.com/office/officeart/2018/2/layout/IconVerticalSolidList"/>
    <dgm:cxn modelId="{0EE7ACF8-6E43-46C8-A4DE-748ECD31240F}" type="presParOf" srcId="{25E7A08B-6A02-49D1-8C9D-FCE9C92A1AC5}" destId="{3EB25EBA-A880-4DC7-908E-0568144BFBD1}" srcOrd="2" destOrd="0" presId="urn:microsoft.com/office/officeart/2018/2/layout/IconVerticalSolidList"/>
    <dgm:cxn modelId="{CD433362-39D6-4715-9B5F-F437B1476912}" type="presParOf" srcId="{25E7A08B-6A02-49D1-8C9D-FCE9C92A1AC5}" destId="{F2EA86B5-8AF6-40E0-BDDB-512587036C8B}" srcOrd="3" destOrd="0" presId="urn:microsoft.com/office/officeart/2018/2/layout/IconVerticalSolidList"/>
    <dgm:cxn modelId="{72BFC553-C9BF-426D-B801-3B707A4A2387}" type="presParOf" srcId="{62F8266B-222B-4ACF-8613-2C8D6376E5BD}" destId="{EF1F032E-F2A1-41F1-9D63-B453B9EDA1F5}" srcOrd="7" destOrd="0" presId="urn:microsoft.com/office/officeart/2018/2/layout/IconVerticalSolidList"/>
    <dgm:cxn modelId="{D80F7C96-CBCB-4985-848A-2E23502DC0D0}" type="presParOf" srcId="{62F8266B-222B-4ACF-8613-2C8D6376E5BD}" destId="{C7556C9A-0E2E-459E-A048-DC6C4451B348}" srcOrd="8" destOrd="0" presId="urn:microsoft.com/office/officeart/2018/2/layout/IconVerticalSolidList"/>
    <dgm:cxn modelId="{B7418ED3-1E12-4CCB-9F79-78F0D2CD84AC}" type="presParOf" srcId="{C7556C9A-0E2E-459E-A048-DC6C4451B348}" destId="{2D732FA1-F45E-4631-8083-DC347C46D712}" srcOrd="0" destOrd="0" presId="urn:microsoft.com/office/officeart/2018/2/layout/IconVerticalSolidList"/>
    <dgm:cxn modelId="{5806B4D0-C83F-4AED-B4A1-8DAA9421E7D0}" type="presParOf" srcId="{C7556C9A-0E2E-459E-A048-DC6C4451B348}" destId="{E7971D4C-669A-4C17-96A2-86C92993F476}" srcOrd="1" destOrd="0" presId="urn:microsoft.com/office/officeart/2018/2/layout/IconVerticalSolidList"/>
    <dgm:cxn modelId="{17E0C7D2-8A44-4FF6-B6C5-6DC7BF2EDC97}" type="presParOf" srcId="{C7556C9A-0E2E-459E-A048-DC6C4451B348}" destId="{376AF933-23CA-4BD8-A37C-D1FEF98B204A}" srcOrd="2" destOrd="0" presId="urn:microsoft.com/office/officeart/2018/2/layout/IconVerticalSolidList"/>
    <dgm:cxn modelId="{FC607626-D943-4B02-A84A-3C58EA1A6BD1}" type="presParOf" srcId="{C7556C9A-0E2E-459E-A048-DC6C4451B348}" destId="{003EB239-A9B2-4FF2-8BC7-8C236B2CE78E}" srcOrd="3" destOrd="0" presId="urn:microsoft.com/office/officeart/2018/2/layout/IconVerticalSolidList"/>
    <dgm:cxn modelId="{B19996B2-8D48-40B5-9B0A-631C1E4A4D69}" type="presParOf" srcId="{62F8266B-222B-4ACF-8613-2C8D6376E5BD}" destId="{443A107E-5F28-4A7C-9B17-3218B2E9D66D}" srcOrd="9" destOrd="0" presId="urn:microsoft.com/office/officeart/2018/2/layout/IconVerticalSolidList"/>
    <dgm:cxn modelId="{B36F4B2C-C9CE-4B7E-8146-F65C56DE4EC9}" type="presParOf" srcId="{62F8266B-222B-4ACF-8613-2C8D6376E5BD}" destId="{AC65CF34-4317-492B-9496-3F76FA9C91EF}" srcOrd="10" destOrd="0" presId="urn:microsoft.com/office/officeart/2018/2/layout/IconVerticalSolidList"/>
    <dgm:cxn modelId="{7D424485-D00C-488D-839B-BA9E62F4C070}" type="presParOf" srcId="{AC65CF34-4317-492B-9496-3F76FA9C91EF}" destId="{A9F428E1-92E2-4B0D-A93B-4C6C8B686E51}" srcOrd="0" destOrd="0" presId="urn:microsoft.com/office/officeart/2018/2/layout/IconVerticalSolidList"/>
    <dgm:cxn modelId="{43CC1DC3-F243-4A2E-A812-86A97A031CC4}" type="presParOf" srcId="{AC65CF34-4317-492B-9496-3F76FA9C91EF}" destId="{EB1AD66B-1222-466E-8136-32592B39FC3D}" srcOrd="1" destOrd="0" presId="urn:microsoft.com/office/officeart/2018/2/layout/IconVerticalSolidList"/>
    <dgm:cxn modelId="{408079B1-8CF6-4154-BFD1-64FEF1146BE0}" type="presParOf" srcId="{AC65CF34-4317-492B-9496-3F76FA9C91EF}" destId="{0CD0D8DB-E643-43EE-8CEF-0326C398A628}" srcOrd="2" destOrd="0" presId="urn:microsoft.com/office/officeart/2018/2/layout/IconVerticalSolidList"/>
    <dgm:cxn modelId="{B4B98095-1561-4A36-980C-B1F26B9A504E}" type="presParOf" srcId="{AC65CF34-4317-492B-9496-3F76FA9C91EF}" destId="{2AC885CA-DB1C-4213-AFC9-60366311C60F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/>
        <a:lstStyle/>
        <a:p>
          <a:endParaRPr lang="en-US"/>
        </a:p>
      </dgm:t>
    </dgm:pt>
    <dgm:pt modelId="{0C130901-E9D4-4EAF-B424-4F88CE27500B}">
      <dgm:prSet phldrT="[Text]" phldr="0"/>
      <dgm:spPr/>
      <dgm:t>
        <a:bodyPr/>
        <a:lstStyle/>
        <a:p>
          <a:pPr rtl="0"/>
          <a:r>
            <a:rPr lang="en-US" dirty="0">
              <a:latin typeface="Tw Cen MT" panose="020B0602020104020603"/>
            </a:rPr>
            <a:t>ASP.NET Core MVC Framework</a:t>
          </a:r>
          <a:endParaRPr lang="en-US" dirty="0"/>
        </a:p>
      </dgm:t>
    </dgm:pt>
    <dgm:pt modelId="{593FFE93-A6C0-4E50-9AE4-94E9836CCF10}" type="parTrans" cxnId="{83E578BD-C52D-4669-9624-AAD6B200213D}">
      <dgm:prSet/>
      <dgm:spPr/>
      <dgm:t>
        <a:bodyPr/>
        <a:lstStyle/>
        <a:p>
          <a:endParaRPr lang="en-US"/>
        </a:p>
      </dgm:t>
    </dgm:pt>
    <dgm:pt modelId="{1B4F2771-3339-49BF-913A-037BBE81F3E9}" type="sibTrans" cxnId="{83E578BD-C52D-4669-9624-AAD6B200213D}">
      <dgm:prSet/>
      <dgm:spPr/>
      <dgm:t>
        <a:bodyPr/>
        <a:lstStyle/>
        <a:p>
          <a:endParaRPr lang="en-US" dirty="0"/>
        </a:p>
      </dgm:t>
    </dgm:pt>
    <dgm:pt modelId="{1E4A4BA3-DA3A-4B8A-9915-6411C96BC20F}">
      <dgm:prSet phldrT="[Text]" phldr="0"/>
      <dgm:spPr/>
      <dgm:t>
        <a:bodyPr/>
        <a:lstStyle/>
        <a:p>
          <a:pPr rtl="0"/>
          <a:r>
            <a:rPr lang="en-US" dirty="0">
              <a:latin typeface="Tw Cen MT" panose="020B0602020104020603"/>
            </a:rPr>
            <a:t>Responsive Bootstrap UI</a:t>
          </a:r>
          <a:endParaRPr lang="en-US" dirty="0"/>
        </a:p>
      </dgm:t>
    </dgm:pt>
    <dgm:pt modelId="{1B746E25-5CCE-4074-A4CF-0F2F9BF704A8}" type="parTrans" cxnId="{CABD8092-2CAF-49E0-B89F-52170B045D76}">
      <dgm:prSet/>
      <dgm:spPr/>
      <dgm:t>
        <a:bodyPr/>
        <a:lstStyle/>
        <a:p>
          <a:endParaRPr lang="en-US"/>
        </a:p>
      </dgm:t>
    </dgm:pt>
    <dgm:pt modelId="{959D1F61-9C7C-49C0-A6E2-88726C7C8326}" type="sibTrans" cxnId="{CABD8092-2CAF-49E0-B89F-52170B045D76}">
      <dgm:prSet/>
      <dgm:spPr/>
      <dgm:t>
        <a:bodyPr/>
        <a:lstStyle/>
        <a:p>
          <a:endParaRPr lang="en-US" dirty="0"/>
        </a:p>
      </dgm:t>
    </dgm:pt>
    <dgm:pt modelId="{043B841A-F98C-4C81-AB84-52109901E342}">
      <dgm:prSet phldrT="[Text]" phldr="0"/>
      <dgm:spPr/>
      <dgm:t>
        <a:bodyPr/>
        <a:lstStyle/>
        <a:p>
          <a:pPr rtl="0"/>
          <a:r>
            <a:rPr lang="en-US" dirty="0">
              <a:latin typeface="Tw Cen MT" panose="020B0602020104020603"/>
            </a:rPr>
            <a:t>Architecture: MVC Pattern with Repository Layer</a:t>
          </a:r>
          <a:endParaRPr lang="en-US" dirty="0"/>
        </a:p>
      </dgm:t>
    </dgm:pt>
    <dgm:pt modelId="{884CBC1F-71DD-48DD-9AF2-52AF262DEBBD}" type="parTrans" cxnId="{405D2B96-501D-415F-B240-24D9D7CFE4D3}">
      <dgm:prSet/>
      <dgm:spPr/>
      <dgm:t>
        <a:bodyPr/>
        <a:lstStyle/>
        <a:p>
          <a:endParaRPr lang="en-US"/>
        </a:p>
      </dgm:t>
    </dgm:pt>
    <dgm:pt modelId="{CAFE7C63-AB58-4477-983E-8167878024D9}" type="sibTrans" cxnId="{405D2B96-501D-415F-B240-24D9D7CFE4D3}">
      <dgm:prSet/>
      <dgm:spPr/>
      <dgm:t>
        <a:bodyPr/>
        <a:lstStyle/>
        <a:p>
          <a:endParaRPr lang="en-US"/>
        </a:p>
      </dgm:t>
    </dgm:pt>
    <dgm:pt modelId="{5DC64360-9526-4C27-8FD7-A5BD9E42630B}">
      <dgm:prSet phldr="0"/>
      <dgm:spPr/>
      <dgm:t>
        <a:bodyPr/>
        <a:lstStyle/>
        <a:p>
          <a:pPr rtl="0"/>
          <a:r>
            <a:rPr lang="en-US" dirty="0">
              <a:latin typeface="Tw Cen MT" panose="020B0602020104020603"/>
            </a:rPr>
            <a:t>MS SQL Server Db + Entity Framework</a:t>
          </a:r>
        </a:p>
      </dgm:t>
    </dgm:pt>
    <dgm:pt modelId="{2E085F8C-4C62-412F-81B2-D069BB3CBFF9}" type="parTrans" cxnId="{3AB28EC8-CDE3-4D9D-8B1E-F355D3E43F39}">
      <dgm:prSet/>
      <dgm:spPr/>
    </dgm:pt>
    <dgm:pt modelId="{46285829-3EDD-4C52-B4E9-25386992B528}" type="sibTrans" cxnId="{3AB28EC8-CDE3-4D9D-8B1E-F355D3E43F39}">
      <dgm:prSet/>
      <dgm:spPr/>
      <dgm:t>
        <a:bodyPr/>
        <a:lstStyle/>
        <a:p>
          <a:endParaRPr lang="en-US"/>
        </a:p>
      </dgm:t>
    </dgm:pt>
    <dgm:pt modelId="{F5463C16-C252-4149-8DCF-51D9E6591AAF}">
      <dgm:prSet phldr="0"/>
      <dgm:spPr/>
      <dgm:t>
        <a:bodyPr/>
        <a:lstStyle/>
        <a:p>
          <a:pPr rtl="0"/>
          <a:r>
            <a:rPr lang="en-US" dirty="0" err="1">
              <a:latin typeface="Tw Cen MT" panose="020B0602020104020603"/>
            </a:rPr>
            <a:t>FluentValidation</a:t>
          </a:r>
          <a:r>
            <a:rPr lang="en-US" dirty="0">
              <a:latin typeface="Tw Cen MT" panose="020B0602020104020603"/>
            </a:rPr>
            <a:t> and Chart.js for Analytics</a:t>
          </a:r>
        </a:p>
      </dgm:t>
    </dgm:pt>
    <dgm:pt modelId="{B7CC4554-229D-4268-BA9E-4030F4BDB2FD}" type="parTrans" cxnId="{ECC056F0-2DB3-447E-80DE-E8D82975782C}">
      <dgm:prSet/>
      <dgm:spPr/>
    </dgm:pt>
    <dgm:pt modelId="{60CE57FB-D191-41D9-8CAA-4782B607EA9C}" type="sibTrans" cxnId="{ECC056F0-2DB3-447E-80DE-E8D82975782C}">
      <dgm:prSet/>
      <dgm:spPr/>
      <dgm:t>
        <a:bodyPr/>
        <a:lstStyle/>
        <a:p>
          <a:endParaRPr lang="en-US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5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4"/>
      <dgm:spPr/>
    </dgm:pt>
    <dgm:pt modelId="{7F368ACB-451A-4DB3-94AB-324DC7D0203D}" type="pres">
      <dgm:prSet presAssocID="{1B4F2771-3339-49BF-913A-037BBE81F3E9}" presName="spacerB" presStyleCnt="0"/>
      <dgm:spPr/>
    </dgm:pt>
    <dgm:pt modelId="{5A541092-4D32-4978-B868-16CA6D4377D3}" type="pres">
      <dgm:prSet presAssocID="{5DC64360-9526-4C27-8FD7-A5BD9E42630B}" presName="node" presStyleLbl="node1" presStyleIdx="1" presStyleCnt="5">
        <dgm:presLayoutVars>
          <dgm:bulletEnabled val="1"/>
        </dgm:presLayoutVars>
      </dgm:prSet>
      <dgm:spPr/>
    </dgm:pt>
    <dgm:pt modelId="{292C078C-DD76-4C66-B2ED-308B4B2DF7AF}" type="pres">
      <dgm:prSet presAssocID="{46285829-3EDD-4C52-B4E9-25386992B528}" presName="spacerT" presStyleCnt="0"/>
      <dgm:spPr/>
    </dgm:pt>
    <dgm:pt modelId="{E5B49067-85B9-4141-9BDE-68B986A5B4E1}" type="pres">
      <dgm:prSet presAssocID="{46285829-3EDD-4C52-B4E9-25386992B528}" presName="sibTrans" presStyleLbl="sibTrans2D1" presStyleIdx="1" presStyleCnt="4"/>
      <dgm:spPr/>
    </dgm:pt>
    <dgm:pt modelId="{A411FEAD-ADB0-417D-85EC-0AEB17C9550E}" type="pres">
      <dgm:prSet presAssocID="{46285829-3EDD-4C52-B4E9-25386992B528}" presName="spacerB" presStyleCnt="0"/>
      <dgm:spPr/>
    </dgm:pt>
    <dgm:pt modelId="{4B4B2B40-4E71-4114-9A4E-CBF83AE0A2CC}" type="pres">
      <dgm:prSet presAssocID="{F5463C16-C252-4149-8DCF-51D9E6591AAF}" presName="node" presStyleLbl="node1" presStyleIdx="2" presStyleCnt="5">
        <dgm:presLayoutVars>
          <dgm:bulletEnabled val="1"/>
        </dgm:presLayoutVars>
      </dgm:prSet>
      <dgm:spPr/>
    </dgm:pt>
    <dgm:pt modelId="{FAB47148-97BA-4BE2-BD03-B10769A71A89}" type="pres">
      <dgm:prSet presAssocID="{60CE57FB-D191-41D9-8CAA-4782B607EA9C}" presName="spacerT" presStyleCnt="0"/>
      <dgm:spPr/>
    </dgm:pt>
    <dgm:pt modelId="{E181D653-58FF-4361-BF27-8C86B218E663}" type="pres">
      <dgm:prSet presAssocID="{60CE57FB-D191-41D9-8CAA-4782B607EA9C}" presName="sibTrans" presStyleLbl="sibTrans2D1" presStyleIdx="2" presStyleCnt="4"/>
      <dgm:spPr/>
    </dgm:pt>
    <dgm:pt modelId="{E159C927-9DCE-48AD-BC02-81E39B0F5030}" type="pres">
      <dgm:prSet presAssocID="{60CE57FB-D191-41D9-8CAA-4782B607EA9C}" presName="spacerB" presStyleCnt="0"/>
      <dgm:spPr/>
    </dgm:pt>
    <dgm:pt modelId="{FA1F2C24-078F-436D-AB98-A948A9BA885E}" type="pres">
      <dgm:prSet presAssocID="{1E4A4BA3-DA3A-4B8A-9915-6411C96BC20F}" presName="node" presStyleLbl="node1" presStyleIdx="3" presStyleCnt="5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3" presStyleCnt="4"/>
      <dgm:spPr/>
    </dgm:pt>
    <dgm:pt modelId="{B23ED902-1DB9-402A-ABCF-893F98924155}" type="pres">
      <dgm:prSet presAssocID="{FEB91A50-C686-4934-BF7B-05A6134A6AB8}" presName="connectorText" presStyleLbl="sibTrans2D1" presStyleIdx="3" presStyleCnt="4"/>
      <dgm:spPr/>
    </dgm:pt>
    <dgm:pt modelId="{CE32A684-AD51-4BA5-A6FB-097E50C4D2D0}" type="pres">
      <dgm:prSet presAssocID="{FEB91A50-C686-4934-BF7B-05A6134A6AB8}" presName="lastNode" presStyleLbl="node1" presStyleIdx="4" presStyleCnt="5">
        <dgm:presLayoutVars>
          <dgm:bulletEnabled val="1"/>
        </dgm:presLayoutVars>
      </dgm:prSet>
      <dgm:spPr/>
    </dgm:pt>
  </dgm:ptLst>
  <dgm:cxnLst>
    <dgm:cxn modelId="{38C9BA0D-7961-4AB9-8F73-78586D653928}" type="presOf" srcId="{1B4F2771-3339-49BF-913A-037BBE81F3E9}" destId="{96C4759D-1150-4AF2-ACC8-0673A6E17052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1AFB4431-E39C-4702-ACF9-AC6FC6EF8597}" type="presOf" srcId="{959D1F61-9C7C-49C0-A6E2-88726C7C8326}" destId="{B23ED902-1DB9-402A-ABCF-893F98924155}" srcOrd="1" destOrd="0" presId="urn:microsoft.com/office/officeart/2005/8/layout/equation2"/>
    <dgm:cxn modelId="{DF164635-E34E-4667-8AA0-82232CE5D871}" type="presOf" srcId="{1E4A4BA3-DA3A-4B8A-9915-6411C96BC20F}" destId="{FA1F2C24-078F-436D-AB98-A948A9BA885E}" srcOrd="0" destOrd="0" presId="urn:microsoft.com/office/officeart/2005/8/layout/equation2"/>
    <dgm:cxn modelId="{CA14166D-F4DC-4841-84D2-DD563BD56065}" type="presOf" srcId="{F5463C16-C252-4149-8DCF-51D9E6591AAF}" destId="{4B4B2B40-4E71-4114-9A4E-CBF83AE0A2CC}" srcOrd="0" destOrd="0" presId="urn:microsoft.com/office/officeart/2005/8/layout/equation2"/>
    <dgm:cxn modelId="{CABD8092-2CAF-49E0-B89F-52170B045D76}" srcId="{FEB91A50-C686-4934-BF7B-05A6134A6AB8}" destId="{1E4A4BA3-DA3A-4B8A-9915-6411C96BC20F}" srcOrd="3" destOrd="0" parTransId="{1B746E25-5CCE-4074-A4CF-0F2F9BF704A8}" sibTransId="{959D1F61-9C7C-49C0-A6E2-88726C7C8326}"/>
    <dgm:cxn modelId="{E35ACD94-B474-47A5-827E-3F2CE940BC81}" type="presOf" srcId="{043B841A-F98C-4C81-AB84-52109901E342}" destId="{CE32A684-AD51-4BA5-A6FB-097E50C4D2D0}" srcOrd="0" destOrd="0" presId="urn:microsoft.com/office/officeart/2005/8/layout/equation2"/>
    <dgm:cxn modelId="{405D2B96-501D-415F-B240-24D9D7CFE4D3}" srcId="{FEB91A50-C686-4934-BF7B-05A6134A6AB8}" destId="{043B841A-F98C-4C81-AB84-52109901E342}" srcOrd="4" destOrd="0" parTransId="{884CBC1F-71DD-48DD-9AF2-52AF262DEBBD}" sibTransId="{CAFE7C63-AB58-4477-983E-8167878024D9}"/>
    <dgm:cxn modelId="{008E58A3-C76A-4251-A572-2F83834D77DA}" type="presOf" srcId="{46285829-3EDD-4C52-B4E9-25386992B528}" destId="{E5B49067-85B9-4141-9BDE-68B986A5B4E1}" srcOrd="0" destOrd="0" presId="urn:microsoft.com/office/officeart/2005/8/layout/equation2"/>
    <dgm:cxn modelId="{2DD416B4-72EB-42A9-955B-983F30A3BF1F}" type="presOf" srcId="{60CE57FB-D191-41D9-8CAA-4782B607EA9C}" destId="{E181D653-58FF-4361-BF27-8C86B218E663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3AB28EC8-CDE3-4D9D-8B1E-F355D3E43F39}" srcId="{FEB91A50-C686-4934-BF7B-05A6134A6AB8}" destId="{5DC64360-9526-4C27-8FD7-A5BD9E42630B}" srcOrd="1" destOrd="0" parTransId="{2E085F8C-4C62-412F-81B2-D069BB3CBFF9}" sibTransId="{46285829-3EDD-4C52-B4E9-25386992B528}"/>
    <dgm:cxn modelId="{DFE705CE-77F1-47A1-AED3-A9216DB907EF}" type="presOf" srcId="{959D1F61-9C7C-49C0-A6E2-88726C7C8326}" destId="{9099C925-C7DB-4A61-B291-CB438C0A7F0D}" srcOrd="0" destOrd="0" presId="urn:microsoft.com/office/officeart/2005/8/layout/equation2"/>
    <dgm:cxn modelId="{5C3AD4E3-5303-4F71-9A7D-13B8E3F21C34}" type="presOf" srcId="{0C130901-E9D4-4EAF-B424-4F88CE27500B}" destId="{90A41EF0-5470-4B99-97D1-2B3D6204265C}" srcOrd="0" destOrd="0" presId="urn:microsoft.com/office/officeart/2005/8/layout/equation2"/>
    <dgm:cxn modelId="{C2DF30F0-A25C-422C-9C98-D2A8D3D4EB48}" type="presOf" srcId="{5DC64360-9526-4C27-8FD7-A5BD9E42630B}" destId="{5A541092-4D32-4978-B868-16CA6D4377D3}" srcOrd="0" destOrd="0" presId="urn:microsoft.com/office/officeart/2005/8/layout/equation2"/>
    <dgm:cxn modelId="{ECC056F0-2DB3-447E-80DE-E8D82975782C}" srcId="{FEB91A50-C686-4934-BF7B-05A6134A6AB8}" destId="{F5463C16-C252-4149-8DCF-51D9E6591AAF}" srcOrd="2" destOrd="0" parTransId="{B7CC4554-229D-4268-BA9E-4030F4BDB2FD}" sibTransId="{60CE57FB-D191-41D9-8CAA-4782B607EA9C}"/>
    <dgm:cxn modelId="{28FE90A4-0ADF-42A9-9B8F-4CFF76F08A61}" type="presParOf" srcId="{B49368FA-77A6-4E32-A6C0-219688BA4BA8}" destId="{F338DD27-DDEE-4499-B3DC-4D88CAAE87B5}" srcOrd="0" destOrd="0" presId="urn:microsoft.com/office/officeart/2005/8/layout/equation2"/>
    <dgm:cxn modelId="{F9FFAA15-3DE5-478E-8DFA-077CF7E8D9F7}" type="presParOf" srcId="{F338DD27-DDEE-4499-B3DC-4D88CAAE87B5}" destId="{90A41EF0-5470-4B99-97D1-2B3D6204265C}" srcOrd="0" destOrd="0" presId="urn:microsoft.com/office/officeart/2005/8/layout/equation2"/>
    <dgm:cxn modelId="{E58840BE-740E-4341-912A-6E9AF0EDE2D5}" type="presParOf" srcId="{F338DD27-DDEE-4499-B3DC-4D88CAAE87B5}" destId="{6D2EE961-12C4-4842-97DC-74DD5EFABB25}" srcOrd="1" destOrd="0" presId="urn:microsoft.com/office/officeart/2005/8/layout/equation2"/>
    <dgm:cxn modelId="{58D4A5E3-3D0C-442F-851C-F3EA81A5F157}" type="presParOf" srcId="{F338DD27-DDEE-4499-B3DC-4D88CAAE87B5}" destId="{96C4759D-1150-4AF2-ACC8-0673A6E17052}" srcOrd="2" destOrd="0" presId="urn:microsoft.com/office/officeart/2005/8/layout/equation2"/>
    <dgm:cxn modelId="{EBCC026A-A9AF-4D7F-8E85-6C5DE10CD6F0}" type="presParOf" srcId="{F338DD27-DDEE-4499-B3DC-4D88CAAE87B5}" destId="{7F368ACB-451A-4DB3-94AB-324DC7D0203D}" srcOrd="3" destOrd="0" presId="urn:microsoft.com/office/officeart/2005/8/layout/equation2"/>
    <dgm:cxn modelId="{4CDE601C-49F9-4ACF-BB1B-DF1E81B7DC2E}" type="presParOf" srcId="{F338DD27-DDEE-4499-B3DC-4D88CAAE87B5}" destId="{5A541092-4D32-4978-B868-16CA6D4377D3}" srcOrd="4" destOrd="0" presId="urn:microsoft.com/office/officeart/2005/8/layout/equation2"/>
    <dgm:cxn modelId="{CCD5003E-5B95-47A8-9BD1-ED7C3972AC18}" type="presParOf" srcId="{F338DD27-DDEE-4499-B3DC-4D88CAAE87B5}" destId="{292C078C-DD76-4C66-B2ED-308B4B2DF7AF}" srcOrd="5" destOrd="0" presId="urn:microsoft.com/office/officeart/2005/8/layout/equation2"/>
    <dgm:cxn modelId="{D0A7EDD7-EDE7-417C-ACCD-F620D9A858A9}" type="presParOf" srcId="{F338DD27-DDEE-4499-B3DC-4D88CAAE87B5}" destId="{E5B49067-85B9-4141-9BDE-68B986A5B4E1}" srcOrd="6" destOrd="0" presId="urn:microsoft.com/office/officeart/2005/8/layout/equation2"/>
    <dgm:cxn modelId="{63210D29-52E3-4831-A795-C772EFB198A6}" type="presParOf" srcId="{F338DD27-DDEE-4499-B3DC-4D88CAAE87B5}" destId="{A411FEAD-ADB0-417D-85EC-0AEB17C9550E}" srcOrd="7" destOrd="0" presId="urn:microsoft.com/office/officeart/2005/8/layout/equation2"/>
    <dgm:cxn modelId="{700C29CC-6D7A-421C-ADFA-D330201B6A9F}" type="presParOf" srcId="{F338DD27-DDEE-4499-B3DC-4D88CAAE87B5}" destId="{4B4B2B40-4E71-4114-9A4E-CBF83AE0A2CC}" srcOrd="8" destOrd="0" presId="urn:microsoft.com/office/officeart/2005/8/layout/equation2"/>
    <dgm:cxn modelId="{C715FC35-541C-4695-85E6-55E39D233794}" type="presParOf" srcId="{F338DD27-DDEE-4499-B3DC-4D88CAAE87B5}" destId="{FAB47148-97BA-4BE2-BD03-B10769A71A89}" srcOrd="9" destOrd="0" presId="urn:microsoft.com/office/officeart/2005/8/layout/equation2"/>
    <dgm:cxn modelId="{E531A978-F653-4363-AAF7-DA7F8908B74A}" type="presParOf" srcId="{F338DD27-DDEE-4499-B3DC-4D88CAAE87B5}" destId="{E181D653-58FF-4361-BF27-8C86B218E663}" srcOrd="10" destOrd="0" presId="urn:microsoft.com/office/officeart/2005/8/layout/equation2"/>
    <dgm:cxn modelId="{E3755199-77E2-4861-A0D8-268F657EB90D}" type="presParOf" srcId="{F338DD27-DDEE-4499-B3DC-4D88CAAE87B5}" destId="{E159C927-9DCE-48AD-BC02-81E39B0F5030}" srcOrd="11" destOrd="0" presId="urn:microsoft.com/office/officeart/2005/8/layout/equation2"/>
    <dgm:cxn modelId="{538B3B4D-597C-4BE2-83BC-21D4AABA65CA}" type="presParOf" srcId="{F338DD27-DDEE-4499-B3DC-4D88CAAE87B5}" destId="{FA1F2C24-078F-436D-AB98-A948A9BA885E}" srcOrd="12" destOrd="0" presId="urn:microsoft.com/office/officeart/2005/8/layout/equation2"/>
    <dgm:cxn modelId="{E022654F-08C6-416E-A1AC-824D9A1F8C94}" type="presParOf" srcId="{B49368FA-77A6-4E32-A6C0-219688BA4BA8}" destId="{9099C925-C7DB-4A61-B291-CB438C0A7F0D}" srcOrd="1" destOrd="0" presId="urn:microsoft.com/office/officeart/2005/8/layout/equation2"/>
    <dgm:cxn modelId="{704F29FF-F9AB-47CA-8CDE-183872D40907}" type="presParOf" srcId="{9099C925-C7DB-4A61-B291-CB438C0A7F0D}" destId="{B23ED902-1DB9-402A-ABCF-893F98924155}" srcOrd="0" destOrd="0" presId="urn:microsoft.com/office/officeart/2005/8/layout/equation2"/>
    <dgm:cxn modelId="{A5BF5FC4-A87D-451E-9F3C-C6A9E8790721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3408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150861" y="115619"/>
          <a:ext cx="274561" cy="2742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576284" y="3408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Manual Claim processes are time consuming and error-prone</a:t>
          </a:r>
          <a:endParaRPr lang="en-US" sz="1400" kern="1200" dirty="0"/>
        </a:p>
      </dsp:txBody>
      <dsp:txXfrm>
        <a:off x="576284" y="3408"/>
        <a:ext cx="2106886" cy="499203"/>
      </dsp:txXfrm>
    </dsp:sp>
    <dsp:sp modelId="{B9A40EDB-694E-464C-8356-AEE8787842F2}">
      <dsp:nvSpPr>
        <dsp:cNvPr id="0" name=""/>
        <dsp:cNvSpPr/>
      </dsp:nvSpPr>
      <dsp:spPr>
        <a:xfrm>
          <a:off x="0" y="610547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852209"/>
            <a:satOff val="-5641"/>
            <a:lumOff val="-98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150861" y="722758"/>
          <a:ext cx="274561" cy="2742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576284" y="610547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Lack of transparency in approval workflows</a:t>
          </a:r>
          <a:endParaRPr lang="en-US" sz="1400" kern="1200" dirty="0"/>
        </a:p>
      </dsp:txBody>
      <dsp:txXfrm>
        <a:off x="576284" y="610547"/>
        <a:ext cx="2106886" cy="499203"/>
      </dsp:txXfrm>
    </dsp:sp>
    <dsp:sp modelId="{9DD6C5DE-B838-492F-B4A8-49E4DE8C5CF5}">
      <dsp:nvSpPr>
        <dsp:cNvPr id="0" name=""/>
        <dsp:cNvSpPr/>
      </dsp:nvSpPr>
      <dsp:spPr>
        <a:xfrm>
          <a:off x="0" y="1217686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1704418"/>
            <a:satOff val="-11283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150861" y="1329897"/>
          <a:ext cx="274561" cy="2742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576284" y="1217686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Difficulty tracking claim status and payments</a:t>
          </a:r>
          <a:endParaRPr lang="en-US" sz="1400" kern="1200" dirty="0"/>
        </a:p>
      </dsp:txBody>
      <dsp:txXfrm>
        <a:off x="576284" y="1217686"/>
        <a:ext cx="2106886" cy="499203"/>
      </dsp:txXfrm>
    </dsp:sp>
    <dsp:sp modelId="{984F7435-4B4C-47D4-B03E-CC8917BDBDBB}">
      <dsp:nvSpPr>
        <dsp:cNvPr id="0" name=""/>
        <dsp:cNvSpPr/>
      </dsp:nvSpPr>
      <dsp:spPr>
        <a:xfrm>
          <a:off x="0" y="1824824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2556627"/>
            <a:satOff val="-16924"/>
            <a:lumOff val="-29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150861" y="1937035"/>
          <a:ext cx="274561" cy="2742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576284" y="1824824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Inefficient document management</a:t>
          </a:r>
          <a:endParaRPr lang="en-US" sz="1400" kern="1200" dirty="0"/>
        </a:p>
      </dsp:txBody>
      <dsp:txXfrm>
        <a:off x="576284" y="1824824"/>
        <a:ext cx="2106886" cy="499203"/>
      </dsp:txXfrm>
    </dsp:sp>
    <dsp:sp modelId="{2D732FA1-F45E-4631-8083-DC347C46D712}">
      <dsp:nvSpPr>
        <dsp:cNvPr id="0" name=""/>
        <dsp:cNvSpPr/>
      </dsp:nvSpPr>
      <dsp:spPr>
        <a:xfrm>
          <a:off x="0" y="2431963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3408836"/>
            <a:satOff val="-2256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971D4C-669A-4C17-96A2-86C92993F476}">
      <dsp:nvSpPr>
        <dsp:cNvPr id="0" name=""/>
        <dsp:cNvSpPr/>
      </dsp:nvSpPr>
      <dsp:spPr>
        <a:xfrm>
          <a:off x="150861" y="2544174"/>
          <a:ext cx="274561" cy="274293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3EB239-A9B2-4FF2-8BC7-8C236B2CE78E}">
      <dsp:nvSpPr>
        <dsp:cNvPr id="0" name=""/>
        <dsp:cNvSpPr/>
      </dsp:nvSpPr>
      <dsp:spPr>
        <a:xfrm>
          <a:off x="576284" y="2431963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No centralized reporting or analytics</a:t>
          </a:r>
        </a:p>
      </dsp:txBody>
      <dsp:txXfrm>
        <a:off x="576284" y="2431963"/>
        <a:ext cx="2106886" cy="499203"/>
      </dsp:txXfrm>
    </dsp:sp>
    <dsp:sp modelId="{A9F428E1-92E2-4B0D-A93B-4C6C8B686E51}">
      <dsp:nvSpPr>
        <dsp:cNvPr id="0" name=""/>
        <dsp:cNvSpPr/>
      </dsp:nvSpPr>
      <dsp:spPr>
        <a:xfrm>
          <a:off x="0" y="3039102"/>
          <a:ext cx="3084892" cy="49871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1AD66B-1222-466E-8136-32592B39FC3D}">
      <dsp:nvSpPr>
        <dsp:cNvPr id="0" name=""/>
        <dsp:cNvSpPr/>
      </dsp:nvSpPr>
      <dsp:spPr>
        <a:xfrm>
          <a:off x="150861" y="3151313"/>
          <a:ext cx="274561" cy="274293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C885CA-DB1C-4213-AFC9-60366311C60F}">
      <dsp:nvSpPr>
        <dsp:cNvPr id="0" name=""/>
        <dsp:cNvSpPr/>
      </dsp:nvSpPr>
      <dsp:spPr>
        <a:xfrm>
          <a:off x="576284" y="3039102"/>
          <a:ext cx="2106886" cy="499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832" tIns="52832" rIns="52832" bIns="52832" numCol="1" spcCol="1270" anchor="ctr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w Cen MT" panose="020B0602020104020603"/>
            </a:rPr>
            <a:t>IMPACT: Delayed payments, administrative overhead, frustrated staff</a:t>
          </a:r>
          <a:endParaRPr lang="en-US" sz="1400" kern="1200" dirty="0"/>
        </a:p>
      </dsp:txBody>
      <dsp:txXfrm>
        <a:off x="576284" y="3039102"/>
        <a:ext cx="2106886" cy="499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3525142" y="950"/>
          <a:ext cx="793253" cy="79325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>
              <a:latin typeface="Tw Cen MT" panose="020B0602020104020603"/>
            </a:rPr>
            <a:t>ASP.NET Core MVC Framework</a:t>
          </a:r>
          <a:endParaRPr lang="en-US" sz="600" kern="1200" dirty="0"/>
        </a:p>
      </dsp:txBody>
      <dsp:txXfrm>
        <a:off x="3641311" y="117119"/>
        <a:ext cx="560915" cy="560915"/>
      </dsp:txXfrm>
    </dsp:sp>
    <dsp:sp modelId="{96C4759D-1150-4AF2-ACC8-0673A6E17052}">
      <dsp:nvSpPr>
        <dsp:cNvPr id="0" name=""/>
        <dsp:cNvSpPr/>
      </dsp:nvSpPr>
      <dsp:spPr>
        <a:xfrm>
          <a:off x="3691726" y="858616"/>
          <a:ext cx="460087" cy="460087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3752711" y="1034553"/>
        <a:ext cx="338117" cy="108213"/>
      </dsp:txXfrm>
    </dsp:sp>
    <dsp:sp modelId="{5A541092-4D32-4978-B868-16CA6D4377D3}">
      <dsp:nvSpPr>
        <dsp:cNvPr id="0" name=""/>
        <dsp:cNvSpPr/>
      </dsp:nvSpPr>
      <dsp:spPr>
        <a:xfrm>
          <a:off x="3525142" y="1383115"/>
          <a:ext cx="793253" cy="793253"/>
        </a:xfrm>
        <a:prstGeom prst="ellipse">
          <a:avLst/>
        </a:prstGeom>
        <a:gradFill rotWithShape="0">
          <a:gsLst>
            <a:gs pos="0">
              <a:schemeClr val="accent2">
                <a:hueOff val="1197020"/>
                <a:satOff val="-3638"/>
                <a:lumOff val="-4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197020"/>
                <a:satOff val="-3638"/>
                <a:lumOff val="-4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>
              <a:latin typeface="Tw Cen MT" panose="020B0602020104020603"/>
            </a:rPr>
            <a:t>MS SQL Server Db + Entity Framework</a:t>
          </a:r>
        </a:p>
      </dsp:txBody>
      <dsp:txXfrm>
        <a:off x="3641311" y="1499284"/>
        <a:ext cx="560915" cy="560915"/>
      </dsp:txXfrm>
    </dsp:sp>
    <dsp:sp modelId="{E5B49067-85B9-4141-9BDE-68B986A5B4E1}">
      <dsp:nvSpPr>
        <dsp:cNvPr id="0" name=""/>
        <dsp:cNvSpPr/>
      </dsp:nvSpPr>
      <dsp:spPr>
        <a:xfrm>
          <a:off x="3691726" y="2240781"/>
          <a:ext cx="460087" cy="460087"/>
        </a:xfrm>
        <a:prstGeom prst="mathPlus">
          <a:avLst/>
        </a:prstGeom>
        <a:gradFill rotWithShape="0">
          <a:gsLst>
            <a:gs pos="0">
              <a:schemeClr val="accent2">
                <a:hueOff val="1596027"/>
                <a:satOff val="-4850"/>
                <a:lumOff val="-6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1596027"/>
                <a:satOff val="-4850"/>
                <a:lumOff val="-6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52711" y="2416718"/>
        <a:ext cx="338117" cy="108213"/>
      </dsp:txXfrm>
    </dsp:sp>
    <dsp:sp modelId="{4B4B2B40-4E71-4114-9A4E-CBF83AE0A2CC}">
      <dsp:nvSpPr>
        <dsp:cNvPr id="0" name=""/>
        <dsp:cNvSpPr/>
      </dsp:nvSpPr>
      <dsp:spPr>
        <a:xfrm>
          <a:off x="3525142" y="2765281"/>
          <a:ext cx="793253" cy="793253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 err="1">
              <a:latin typeface="Tw Cen MT" panose="020B0602020104020603"/>
            </a:rPr>
            <a:t>FluentValidation</a:t>
          </a:r>
          <a:r>
            <a:rPr lang="en-US" sz="600" kern="1200" dirty="0">
              <a:latin typeface="Tw Cen MT" panose="020B0602020104020603"/>
            </a:rPr>
            <a:t> and Chart.js for Analytics</a:t>
          </a:r>
        </a:p>
      </dsp:txBody>
      <dsp:txXfrm>
        <a:off x="3641311" y="2881450"/>
        <a:ext cx="560915" cy="560915"/>
      </dsp:txXfrm>
    </dsp:sp>
    <dsp:sp modelId="{E181D653-58FF-4361-BF27-8C86B218E663}">
      <dsp:nvSpPr>
        <dsp:cNvPr id="0" name=""/>
        <dsp:cNvSpPr/>
      </dsp:nvSpPr>
      <dsp:spPr>
        <a:xfrm>
          <a:off x="3691726" y="3622947"/>
          <a:ext cx="460087" cy="460087"/>
        </a:xfrm>
        <a:prstGeom prst="mathPlus">
          <a:avLst/>
        </a:prstGeom>
        <a:gradFill rotWithShape="0">
          <a:gsLst>
            <a:gs pos="0">
              <a:schemeClr val="accent2">
                <a:hueOff val="3192055"/>
                <a:satOff val="-9701"/>
                <a:lumOff val="-1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192055"/>
                <a:satOff val="-9701"/>
                <a:lumOff val="-1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52711" y="3798884"/>
        <a:ext cx="338117" cy="108213"/>
      </dsp:txXfrm>
    </dsp:sp>
    <dsp:sp modelId="{FA1F2C24-078F-436D-AB98-A948A9BA885E}">
      <dsp:nvSpPr>
        <dsp:cNvPr id="0" name=""/>
        <dsp:cNvSpPr/>
      </dsp:nvSpPr>
      <dsp:spPr>
        <a:xfrm>
          <a:off x="3525142" y="4147446"/>
          <a:ext cx="793253" cy="793253"/>
        </a:xfrm>
        <a:prstGeom prst="ellipse">
          <a:avLst/>
        </a:prstGeom>
        <a:gradFill rotWithShape="0">
          <a:gsLst>
            <a:gs pos="0">
              <a:schemeClr val="accent2">
                <a:hueOff val="3591061"/>
                <a:satOff val="-10913"/>
                <a:lumOff val="-14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3591061"/>
                <a:satOff val="-10913"/>
                <a:lumOff val="-14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>
              <a:latin typeface="Tw Cen MT" panose="020B0602020104020603"/>
            </a:rPr>
            <a:t>Responsive Bootstrap UI</a:t>
          </a:r>
          <a:endParaRPr lang="en-US" sz="600" kern="1200" dirty="0"/>
        </a:p>
      </dsp:txBody>
      <dsp:txXfrm>
        <a:off x="3641311" y="4263615"/>
        <a:ext cx="560915" cy="560915"/>
      </dsp:txXfrm>
    </dsp:sp>
    <dsp:sp modelId="{9099C925-C7DB-4A61-B291-CB438C0A7F0D}">
      <dsp:nvSpPr>
        <dsp:cNvPr id="0" name=""/>
        <dsp:cNvSpPr/>
      </dsp:nvSpPr>
      <dsp:spPr>
        <a:xfrm>
          <a:off x="4437384" y="2323280"/>
          <a:ext cx="252254" cy="29509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437384" y="2382298"/>
        <a:ext cx="176578" cy="177054"/>
      </dsp:txXfrm>
    </dsp:sp>
    <dsp:sp modelId="{CE32A684-AD51-4BA5-A6FB-097E50C4D2D0}">
      <dsp:nvSpPr>
        <dsp:cNvPr id="0" name=""/>
        <dsp:cNvSpPr/>
      </dsp:nvSpPr>
      <dsp:spPr>
        <a:xfrm>
          <a:off x="4794349" y="1677571"/>
          <a:ext cx="1586507" cy="1586507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latin typeface="Tw Cen MT" panose="020B0602020104020603"/>
            </a:rPr>
            <a:t>Architecture: MVC Pattern with Repository Layer</a:t>
          </a:r>
          <a:endParaRPr lang="en-US" sz="1700" kern="1200" dirty="0"/>
        </a:p>
      </dsp:txBody>
      <dsp:txXfrm>
        <a:off x="5026688" y="1909910"/>
        <a:ext cx="1121829" cy="11218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IIEMSA/prog6212-part1-Ntshanga-Inam.git" TargetMode="External"/><Relationship Id="rId3" Type="http://schemas.openxmlformats.org/officeDocument/2006/relationships/image" Target="../media/image1.jpeg"/><Relationship Id="rId7" Type="http://schemas.openxmlformats.org/officeDocument/2006/relationships/hyperlink" Target="https://github.com/Ntshanga-Inam/prog6212_FinalPART3_ST10443349.gi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youtu.be/xgrqpu-JNIw" TargetMode="Externa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xgrqpu-JNIw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w3schools.com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4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1351B104-9B78-4A2B-B970-FA8ABE1CE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4" name="Rectangle 43">
              <a:extLst>
                <a:ext uri="{FF2B5EF4-FFF2-40B4-BE49-F238E27FC236}">
                  <a16:creationId xmlns:a16="http://schemas.microsoft.com/office/drawing/2014/main" id="{3A130E84-D02F-40FB-9BEB-520239271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2">
              <a:extLst>
                <a:ext uri="{FF2B5EF4-FFF2-40B4-BE49-F238E27FC236}">
                  <a16:creationId xmlns:a16="http://schemas.microsoft.com/office/drawing/2014/main" id="{5E142BFD-7D75-4518-BBDF-27C00AB4B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1122363"/>
            <a:ext cx="4052887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Contract monthly claim system (</a:t>
            </a:r>
            <a:r>
              <a:rPr lang="en-US" dirty="0" err="1"/>
              <a:t>cmcs</a:t>
            </a:r>
            <a:r>
              <a:rPr lang="en-US" dirty="0"/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2438" y="3521828"/>
            <a:ext cx="4764087" cy="2377655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L="342900" indent="-342900">
              <a:buChar char="•"/>
            </a:pPr>
            <a:r>
              <a:rPr lang="en-US" sz="4000" dirty="0"/>
              <a:t>Streamlining lecture claims, verification and approvals</a:t>
            </a:r>
          </a:p>
          <a:p>
            <a:endParaRPr lang="en-US" dirty="0"/>
          </a:p>
          <a:p>
            <a:r>
              <a:rPr lang="en-US" sz="3300" dirty="0"/>
              <a:t>By Inam </a:t>
            </a:r>
            <a:r>
              <a:rPr lang="en-US" sz="3300" dirty="0" err="1"/>
              <a:t>ntshanga</a:t>
            </a:r>
            <a:br>
              <a:rPr lang="en-US" sz="3300" dirty="0"/>
            </a:br>
            <a:r>
              <a:rPr lang="en-US" sz="3300" dirty="0"/>
              <a:t>ST10443349</a:t>
            </a:r>
          </a:p>
          <a:p>
            <a:r>
              <a:rPr lang="en-US" sz="3300" dirty="0"/>
              <a:t>21 </a:t>
            </a:r>
            <a:r>
              <a:rPr lang="en-US" sz="3300" err="1"/>
              <a:t>november</a:t>
            </a:r>
            <a:r>
              <a:rPr lang="en-US" sz="3300" dirty="0"/>
              <a:t> 2025</a:t>
            </a:r>
          </a:p>
          <a:p>
            <a:r>
              <a:rPr lang="en-US" sz="3300" err="1"/>
              <a:t>Iie</a:t>
            </a:r>
            <a:r>
              <a:rPr lang="en-US" sz="3300" dirty="0"/>
              <a:t> </a:t>
            </a:r>
            <a:r>
              <a:rPr lang="en-US" sz="3300" err="1"/>
              <a:t>msa</a:t>
            </a:r>
            <a:endParaRPr lang="en-US" sz="3300" dirty="0"/>
          </a:p>
        </p:txBody>
      </p: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9954"/>
          <a:stretch>
            <a:fillRect/>
          </a:stretch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D4116A08-770E-4DC3-AAB6-E3E8E6CEC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48" name="Rectangle 5">
              <a:extLst>
                <a:ext uri="{FF2B5EF4-FFF2-40B4-BE49-F238E27FC236}">
                  <a16:creationId xmlns:a16="http://schemas.microsoft.com/office/drawing/2014/main" id="{6ADECFB2-F615-49A9-A242-A3D04CA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8E1F3AC6-5FF1-401B-91E4-180D1D356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72BC7A9D-387B-4877-B8E6-E8ABA6B26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8">
              <a:extLst>
                <a:ext uri="{FF2B5EF4-FFF2-40B4-BE49-F238E27FC236}">
                  <a16:creationId xmlns:a16="http://schemas.microsoft.com/office/drawing/2014/main" id="{9114560A-27D6-469D-992E-33A55B40B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CBF136EF-7DC2-47D2-974C-70044B5E9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6B03084D-F566-41C4-BE37-870FB5A0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1">
              <a:extLst>
                <a:ext uri="{FF2B5EF4-FFF2-40B4-BE49-F238E27FC236}">
                  <a16:creationId xmlns:a16="http://schemas.microsoft.com/office/drawing/2014/main" id="{049DC21B-8236-4901-9ADD-E3167ABDE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2">
              <a:extLst>
                <a:ext uri="{FF2B5EF4-FFF2-40B4-BE49-F238E27FC236}">
                  <a16:creationId xmlns:a16="http://schemas.microsoft.com/office/drawing/2014/main" id="{304F4FEB-8B5B-45BA-988C-5FBF41059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3">
              <a:extLst>
                <a:ext uri="{FF2B5EF4-FFF2-40B4-BE49-F238E27FC236}">
                  <a16:creationId xmlns:a16="http://schemas.microsoft.com/office/drawing/2014/main" id="{E88E24C8-3D76-4C2F-84D1-BC3C2AACA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4">
              <a:extLst>
                <a:ext uri="{FF2B5EF4-FFF2-40B4-BE49-F238E27FC236}">
                  <a16:creationId xmlns:a16="http://schemas.microsoft.com/office/drawing/2014/main" id="{91C91468-4F8A-42F1-9505-02D92417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5">
              <a:extLst>
                <a:ext uri="{FF2B5EF4-FFF2-40B4-BE49-F238E27FC236}">
                  <a16:creationId xmlns:a16="http://schemas.microsoft.com/office/drawing/2014/main" id="{C22581B1-C426-4189-85D6-C499D698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29DFD4C4-0517-4A6B-B423-E5558261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7">
              <a:extLst>
                <a:ext uri="{FF2B5EF4-FFF2-40B4-BE49-F238E27FC236}">
                  <a16:creationId xmlns:a16="http://schemas.microsoft.com/office/drawing/2014/main" id="{7ACD84D3-D09D-4C94-99D5-51713A1D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8">
              <a:extLst>
                <a:ext uri="{FF2B5EF4-FFF2-40B4-BE49-F238E27FC236}">
                  <a16:creationId xmlns:a16="http://schemas.microsoft.com/office/drawing/2014/main" id="{37C2AEAB-1CC9-4A9A-8303-E1E0C1216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9">
              <a:extLst>
                <a:ext uri="{FF2B5EF4-FFF2-40B4-BE49-F238E27FC236}">
                  <a16:creationId xmlns:a16="http://schemas.microsoft.com/office/drawing/2014/main" id="{20ABD348-58FE-4371-AE12-C66FF8CA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0">
              <a:extLst>
                <a:ext uri="{FF2B5EF4-FFF2-40B4-BE49-F238E27FC236}">
                  <a16:creationId xmlns:a16="http://schemas.microsoft.com/office/drawing/2014/main" id="{408E0FAA-F0C5-4CB1-95FE-D3D96830F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1">
              <a:extLst>
                <a:ext uri="{FF2B5EF4-FFF2-40B4-BE49-F238E27FC236}">
                  <a16:creationId xmlns:a16="http://schemas.microsoft.com/office/drawing/2014/main" id="{F83C789F-2881-4822-A724-567720953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2">
              <a:extLst>
                <a:ext uri="{FF2B5EF4-FFF2-40B4-BE49-F238E27FC236}">
                  <a16:creationId xmlns:a16="http://schemas.microsoft.com/office/drawing/2014/main" id="{6B039120-5C84-4A03-9ADD-32EA6E5D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440E956F-26EB-40C6-B500-1A4BB4ABF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4">
              <a:extLst>
                <a:ext uri="{FF2B5EF4-FFF2-40B4-BE49-F238E27FC236}">
                  <a16:creationId xmlns:a16="http://schemas.microsoft.com/office/drawing/2014/main" id="{D2449A75-05DC-4791-90F1-335CC6732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5">
              <a:extLst>
                <a:ext uri="{FF2B5EF4-FFF2-40B4-BE49-F238E27FC236}">
                  <a16:creationId xmlns:a16="http://schemas.microsoft.com/office/drawing/2014/main" id="{2A0F57CD-8F34-4F1D-BFF3-129352250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6">
              <a:extLst>
                <a:ext uri="{FF2B5EF4-FFF2-40B4-BE49-F238E27FC236}">
                  <a16:creationId xmlns:a16="http://schemas.microsoft.com/office/drawing/2014/main" id="{DB0DDCCE-FA18-4790-8F10-67FC66172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7">
              <a:extLst>
                <a:ext uri="{FF2B5EF4-FFF2-40B4-BE49-F238E27FC236}">
                  <a16:creationId xmlns:a16="http://schemas.microsoft.com/office/drawing/2014/main" id="{750A8178-D049-42D4-BA77-A262FE55F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8">
              <a:extLst>
                <a:ext uri="{FF2B5EF4-FFF2-40B4-BE49-F238E27FC236}">
                  <a16:creationId xmlns:a16="http://schemas.microsoft.com/office/drawing/2014/main" id="{B33B9383-8846-404B-85BE-E43F0773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9">
              <a:extLst>
                <a:ext uri="{FF2B5EF4-FFF2-40B4-BE49-F238E27FC236}">
                  <a16:creationId xmlns:a16="http://schemas.microsoft.com/office/drawing/2014/main" id="{79468103-A660-495B-BFDF-8E7D98A0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0">
              <a:extLst>
                <a:ext uri="{FF2B5EF4-FFF2-40B4-BE49-F238E27FC236}">
                  <a16:creationId xmlns:a16="http://schemas.microsoft.com/office/drawing/2014/main" id="{06F4CC44-94E1-47AF-893C-19C4A4AB4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1">
              <a:extLst>
                <a:ext uri="{FF2B5EF4-FFF2-40B4-BE49-F238E27FC236}">
                  <a16:creationId xmlns:a16="http://schemas.microsoft.com/office/drawing/2014/main" id="{E87F601E-2166-4FAE-AF96-2A1B17E46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2">
              <a:extLst>
                <a:ext uri="{FF2B5EF4-FFF2-40B4-BE49-F238E27FC236}">
                  <a16:creationId xmlns:a16="http://schemas.microsoft.com/office/drawing/2014/main" id="{DCDE2745-7AA5-416B-AC78-93C6EAE5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33">
              <a:extLst>
                <a:ext uri="{FF2B5EF4-FFF2-40B4-BE49-F238E27FC236}">
                  <a16:creationId xmlns:a16="http://schemas.microsoft.com/office/drawing/2014/main" id="{7D5F7E44-496F-4025-AFD8-7EEC67AC1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34">
              <a:extLst>
                <a:ext uri="{FF2B5EF4-FFF2-40B4-BE49-F238E27FC236}">
                  <a16:creationId xmlns:a16="http://schemas.microsoft.com/office/drawing/2014/main" id="{FA8ED221-FD77-4CD0-A9B9-3F97E40D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5">
              <a:extLst>
                <a:ext uri="{FF2B5EF4-FFF2-40B4-BE49-F238E27FC236}">
                  <a16:creationId xmlns:a16="http://schemas.microsoft.com/office/drawing/2014/main" id="{94922F75-95BC-435D-B4BB-BCE65BAC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6">
              <a:extLst>
                <a:ext uri="{FF2B5EF4-FFF2-40B4-BE49-F238E27FC236}">
                  <a16:creationId xmlns:a16="http://schemas.microsoft.com/office/drawing/2014/main" id="{CFB94884-EF28-419D-9147-20B2C9B1A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7">
              <a:extLst>
                <a:ext uri="{FF2B5EF4-FFF2-40B4-BE49-F238E27FC236}">
                  <a16:creationId xmlns:a16="http://schemas.microsoft.com/office/drawing/2014/main" id="{94C72871-F5AC-46D1-97EF-94E4070A7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8">
              <a:extLst>
                <a:ext uri="{FF2B5EF4-FFF2-40B4-BE49-F238E27FC236}">
                  <a16:creationId xmlns:a16="http://schemas.microsoft.com/office/drawing/2014/main" id="{03ED1B15-6247-43B3-BEAE-DB699DE29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9">
              <a:extLst>
                <a:ext uri="{FF2B5EF4-FFF2-40B4-BE49-F238E27FC236}">
                  <a16:creationId xmlns:a16="http://schemas.microsoft.com/office/drawing/2014/main" id="{FA3EA466-B483-4B4A-9FCB-9FFA8E538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40">
              <a:extLst>
                <a:ext uri="{FF2B5EF4-FFF2-40B4-BE49-F238E27FC236}">
                  <a16:creationId xmlns:a16="http://schemas.microsoft.com/office/drawing/2014/main" id="{CCE5E17C-696E-46EB-B70D-586274216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1">
              <a:extLst>
                <a:ext uri="{FF2B5EF4-FFF2-40B4-BE49-F238E27FC236}">
                  <a16:creationId xmlns:a16="http://schemas.microsoft.com/office/drawing/2014/main" id="{AB6022EC-6D09-4098-9A97-5A911C08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2">
              <a:extLst>
                <a:ext uri="{FF2B5EF4-FFF2-40B4-BE49-F238E27FC236}">
                  <a16:creationId xmlns:a16="http://schemas.microsoft.com/office/drawing/2014/main" id="{7E18073E-1315-4400-ABD9-C34AEAFBF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3">
              <a:extLst>
                <a:ext uri="{FF2B5EF4-FFF2-40B4-BE49-F238E27FC236}">
                  <a16:creationId xmlns:a16="http://schemas.microsoft.com/office/drawing/2014/main" id="{5510509E-411D-4F1B-BDC6-3E5666896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44">
              <a:extLst>
                <a:ext uri="{FF2B5EF4-FFF2-40B4-BE49-F238E27FC236}">
                  <a16:creationId xmlns:a16="http://schemas.microsoft.com/office/drawing/2014/main" id="{46F1A7E1-EC01-4288-87AE-C3B6434B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Rectangle 45">
              <a:extLst>
                <a:ext uri="{FF2B5EF4-FFF2-40B4-BE49-F238E27FC236}">
                  <a16:creationId xmlns:a16="http://schemas.microsoft.com/office/drawing/2014/main" id="{F7BBA432-5463-415B-BA54-3AA2B92D2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9" name="Freeform 46">
              <a:extLst>
                <a:ext uri="{FF2B5EF4-FFF2-40B4-BE49-F238E27FC236}">
                  <a16:creationId xmlns:a16="http://schemas.microsoft.com/office/drawing/2014/main" id="{66E19F01-137B-4A95-9313-CE6F7780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7">
              <a:extLst>
                <a:ext uri="{FF2B5EF4-FFF2-40B4-BE49-F238E27FC236}">
                  <a16:creationId xmlns:a16="http://schemas.microsoft.com/office/drawing/2014/main" id="{38C0AACC-51F2-424F-9988-F3B621941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8">
              <a:extLst>
                <a:ext uri="{FF2B5EF4-FFF2-40B4-BE49-F238E27FC236}">
                  <a16:creationId xmlns:a16="http://schemas.microsoft.com/office/drawing/2014/main" id="{7364A775-01A6-4012-88CF-58FDDBE4C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9">
              <a:extLst>
                <a:ext uri="{FF2B5EF4-FFF2-40B4-BE49-F238E27FC236}">
                  <a16:creationId xmlns:a16="http://schemas.microsoft.com/office/drawing/2014/main" id="{C8C770C5-535A-4F1B-81CA-FD6F32C0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50">
              <a:extLst>
                <a:ext uri="{FF2B5EF4-FFF2-40B4-BE49-F238E27FC236}">
                  <a16:creationId xmlns:a16="http://schemas.microsoft.com/office/drawing/2014/main" id="{55F9C3EF-BEB8-4836-8DE0-319E54496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1">
              <a:extLst>
                <a:ext uri="{FF2B5EF4-FFF2-40B4-BE49-F238E27FC236}">
                  <a16:creationId xmlns:a16="http://schemas.microsoft.com/office/drawing/2014/main" id="{0976D9A1-85FC-406B-8AEA-AE3C056A4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2">
              <a:extLst>
                <a:ext uri="{FF2B5EF4-FFF2-40B4-BE49-F238E27FC236}">
                  <a16:creationId xmlns:a16="http://schemas.microsoft.com/office/drawing/2014/main" id="{68BC6126-2A3A-4F1D-A565-BEF62066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3">
              <a:extLst>
                <a:ext uri="{FF2B5EF4-FFF2-40B4-BE49-F238E27FC236}">
                  <a16:creationId xmlns:a16="http://schemas.microsoft.com/office/drawing/2014/main" id="{D8C7B98D-F83E-485D-B01D-270242E8F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4">
              <a:extLst>
                <a:ext uri="{FF2B5EF4-FFF2-40B4-BE49-F238E27FC236}">
                  <a16:creationId xmlns:a16="http://schemas.microsoft.com/office/drawing/2014/main" id="{93D5E722-D236-478A-A13F-8FA4141D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5">
              <a:extLst>
                <a:ext uri="{FF2B5EF4-FFF2-40B4-BE49-F238E27FC236}">
                  <a16:creationId xmlns:a16="http://schemas.microsoft.com/office/drawing/2014/main" id="{ABE1456F-F283-4BD5-A1B9-EF2423B68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6">
              <a:extLst>
                <a:ext uri="{FF2B5EF4-FFF2-40B4-BE49-F238E27FC236}">
                  <a16:creationId xmlns:a16="http://schemas.microsoft.com/office/drawing/2014/main" id="{E4D1AC66-8164-4BBC-89D5-69FE7A4FC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7">
              <a:extLst>
                <a:ext uri="{FF2B5EF4-FFF2-40B4-BE49-F238E27FC236}">
                  <a16:creationId xmlns:a16="http://schemas.microsoft.com/office/drawing/2014/main" id="{845A8868-488C-447D-979F-7E01B82AC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8">
              <a:extLst>
                <a:ext uri="{FF2B5EF4-FFF2-40B4-BE49-F238E27FC236}">
                  <a16:creationId xmlns:a16="http://schemas.microsoft.com/office/drawing/2014/main" id="{948639B9-9B88-432B-914E-6B70BAEB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77EB1C59-16D1-4C5E-9775-50CB40E02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04" name="Freeform 32">
              <a:extLst>
                <a:ext uri="{FF2B5EF4-FFF2-40B4-BE49-F238E27FC236}">
                  <a16:creationId xmlns:a16="http://schemas.microsoft.com/office/drawing/2014/main" id="{08680D14-7FE7-4522-B5EE-76447F833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3">
              <a:extLst>
                <a:ext uri="{FF2B5EF4-FFF2-40B4-BE49-F238E27FC236}">
                  <a16:creationId xmlns:a16="http://schemas.microsoft.com/office/drawing/2014/main" id="{D82C01B5-EC9C-4883-B130-115321E8B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4">
              <a:extLst>
                <a:ext uri="{FF2B5EF4-FFF2-40B4-BE49-F238E27FC236}">
                  <a16:creationId xmlns:a16="http://schemas.microsoft.com/office/drawing/2014/main" id="{DBBE5E83-362F-4EA7-A96D-0BC830A2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5">
              <a:extLst>
                <a:ext uri="{FF2B5EF4-FFF2-40B4-BE49-F238E27FC236}">
                  <a16:creationId xmlns:a16="http://schemas.microsoft.com/office/drawing/2014/main" id="{3971FE03-8B37-43AF-8842-8D4411C3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6">
              <a:extLst>
                <a:ext uri="{FF2B5EF4-FFF2-40B4-BE49-F238E27FC236}">
                  <a16:creationId xmlns:a16="http://schemas.microsoft.com/office/drawing/2014/main" id="{8E4E3D41-4CF7-4D15-854A-C4330D390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7">
              <a:extLst>
                <a:ext uri="{FF2B5EF4-FFF2-40B4-BE49-F238E27FC236}">
                  <a16:creationId xmlns:a16="http://schemas.microsoft.com/office/drawing/2014/main" id="{78B649D7-3C5D-462D-B06A-D065135F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8">
              <a:extLst>
                <a:ext uri="{FF2B5EF4-FFF2-40B4-BE49-F238E27FC236}">
                  <a16:creationId xmlns:a16="http://schemas.microsoft.com/office/drawing/2014/main" id="{7A3DDEF1-D28A-48D9-8E48-B2003DF2E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9">
              <a:extLst>
                <a:ext uri="{FF2B5EF4-FFF2-40B4-BE49-F238E27FC236}">
                  <a16:creationId xmlns:a16="http://schemas.microsoft.com/office/drawing/2014/main" id="{4A56A02B-D000-45AB-B7DB-E47CA8E77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0">
              <a:extLst>
                <a:ext uri="{FF2B5EF4-FFF2-40B4-BE49-F238E27FC236}">
                  <a16:creationId xmlns:a16="http://schemas.microsoft.com/office/drawing/2014/main" id="{343CE08B-7325-4244-99EA-5E58C982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1">
              <a:extLst>
                <a:ext uri="{FF2B5EF4-FFF2-40B4-BE49-F238E27FC236}">
                  <a16:creationId xmlns:a16="http://schemas.microsoft.com/office/drawing/2014/main" id="{7F08E29E-A67F-410A-A810-7000201BF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A31B835-044B-3873-0643-B0802F98394F}"/>
              </a:ext>
            </a:extLst>
          </p:cNvPr>
          <p:cNvSpPr txBox="1"/>
          <p:nvPr/>
        </p:nvSpPr>
        <p:spPr>
          <a:xfrm>
            <a:off x="9291330" y="4277184"/>
            <a:ext cx="27432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Video link:</a:t>
            </a:r>
          </a:p>
          <a:p>
            <a:r>
              <a:rPr lang="en-US" dirty="0">
                <a:ea typeface="+mn-lt"/>
                <a:cs typeface="+mn-lt"/>
                <a:hlinkClick r:id="rId6"/>
              </a:rPr>
              <a:t>https://youtu.be/xgrqpu-JNIw</a:t>
            </a:r>
            <a:endParaRPr lang="en-US">
              <a:ea typeface="+mn-lt"/>
              <a:cs typeface="+mn-lt"/>
            </a:endParaRPr>
          </a:p>
          <a:p>
            <a:r>
              <a:rPr lang="en-US" dirty="0"/>
              <a:t>Primary Repo link: </a:t>
            </a:r>
            <a:r>
              <a:rPr lang="en-US" dirty="0">
                <a:ea typeface="+mn-lt"/>
                <a:cs typeface="+mn-lt"/>
                <a:hlinkClick r:id="rId7"/>
              </a:rPr>
              <a:t>https://github.com/Ntshanga-Inam/prog6212_FinalPART3_ST10443349.git</a:t>
            </a:r>
            <a:r>
              <a:rPr lang="en-US" dirty="0">
                <a:ea typeface="+mn-lt"/>
                <a:cs typeface="+mn-lt"/>
              </a:rPr>
              <a:t>'</a:t>
            </a:r>
          </a:p>
          <a:p>
            <a:endParaRPr lang="en-US" dirty="0">
              <a:ea typeface="+mn-lt"/>
              <a:cs typeface="+mn-lt"/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E1D56-CBE8-0B48-AD19-F9F4E9451AC5}"/>
              </a:ext>
            </a:extLst>
          </p:cNvPr>
          <p:cNvSpPr txBox="1"/>
          <p:nvPr/>
        </p:nvSpPr>
        <p:spPr>
          <a:xfrm>
            <a:off x="6279555" y="5717370"/>
            <a:ext cx="271105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Backup Repo: </a:t>
            </a:r>
            <a:r>
              <a:rPr lang="en-US" dirty="0">
                <a:ea typeface="+mn-lt"/>
                <a:cs typeface="+mn-lt"/>
                <a:hlinkClick r:id="rId8"/>
              </a:rPr>
              <a:t>https://github.com/IIEMSA/prog6212-part1-Ntshanga-Inam.git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7CE1-32DB-444B-2901-9D80D9D43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32894"/>
            <a:ext cx="2877336" cy="4026461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📱 Responsive Design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Bootstrap 5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Mobile-friendly UI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endParaRPr lang="en-US" sz="1600" dirty="0">
              <a:latin typeface="TW Cen MT"/>
            </a:endParaRP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🔧 API-First Architecture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RESTful endpoints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JSON data exchange</a:t>
            </a:r>
          </a:p>
          <a:p>
            <a:endParaRPr lang="en-US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EBAFB01-9EF7-46DB-E9C8-C3CEC8DEA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743" y="638650"/>
            <a:ext cx="7034485" cy="378277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🎯 Entity Framework Integration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Code-first database design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Efficient data operations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Relationship management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✅ Automated Business Rules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Hours validation (0.5–200)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Rate validation (R100–R1000)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Monthly limits enforcement</a:t>
            </a:r>
            <a:endParaRPr lang="en-US" dirty="0"/>
          </a:p>
          <a:p>
            <a:endParaRPr lang="en-US"/>
          </a:p>
        </p:txBody>
      </p:sp>
      <p:pic>
        <p:nvPicPr>
          <p:cNvPr id="4" name="Content Placeholder 3" descr="A black background with blue and red text&#10;&#10;AI-generated content may be incorrect.">
            <a:extLst>
              <a:ext uri="{FF2B5EF4-FFF2-40B4-BE49-F238E27FC236}">
                <a16:creationId xmlns:a16="http://schemas.microsoft.com/office/drawing/2014/main" id="{65BABD64-0EB4-B4D3-4D82-3571BAA09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252" y="4890305"/>
            <a:ext cx="6786975" cy="95017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7624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ack background with blue and red letters&#10;&#10;AI-generated content may be incorrect.">
            <a:extLst>
              <a:ext uri="{FF2B5EF4-FFF2-40B4-BE49-F238E27FC236}">
                <a16:creationId xmlns:a16="http://schemas.microsoft.com/office/drawing/2014/main" id="{950949B3-5CD2-3CF0-B64C-949E1CF1B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3696066"/>
            <a:ext cx="4689234" cy="65649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3BA976A-D0A2-BF80-A864-B59F492BB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4841" y="624846"/>
            <a:ext cx="4782569" cy="5166355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🗃️ Core Tables: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Users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Claims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</a:t>
            </a:r>
            <a:r>
              <a:rPr lang="en-US" dirty="0" err="1">
                <a:ea typeface="+mn-lt"/>
                <a:cs typeface="+mn-lt"/>
              </a:rPr>
              <a:t>ClaimItems</a:t>
            </a:r>
            <a:endParaRPr lang="en-US" dirty="0" err="1"/>
          </a:p>
          <a:p>
            <a:r>
              <a:rPr lang="en-US" dirty="0">
                <a:ea typeface="+mn-lt"/>
                <a:cs typeface="+mn-lt"/>
              </a:rPr>
              <a:t>• Documents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Approvals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🔗 Relationships: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• Users → Claims (1:M)</a:t>
            </a:r>
            <a:endParaRPr lang="en-US"/>
          </a:p>
          <a:p>
            <a:r>
              <a:rPr lang="en-US">
                <a:ea typeface="+mn-lt"/>
                <a:cs typeface="+mn-lt"/>
              </a:rPr>
              <a:t>• Claims → ClaimItems (1:M)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• Claims → Approvals (1:M)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📊 Performance: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Indexing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FK constraints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Efficient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231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6A04BAF-32F9-AF32-66FC-E837847FD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ea typeface="+mj-lt"/>
                <a:cs typeface="+mj-lt"/>
              </a:rPr>
              <a:t>Validation &amp; Business 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B687F-B59C-4952-7284-E9054DD6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877" y="2249487"/>
            <a:ext cx="4621931" cy="3541714"/>
          </a:xfrm>
        </p:spPr>
        <p:txBody>
          <a:bodyPr anchor="t"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⏰ Time Validation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Max 200 </a:t>
            </a:r>
            <a:r>
              <a:rPr lang="en-US" dirty="0" err="1">
                <a:ea typeface="+mn-lt"/>
                <a:cs typeface="+mn-lt"/>
              </a:rPr>
              <a:t>hrs</a:t>
            </a:r>
            <a:r>
              <a:rPr lang="en-US" dirty="0">
                <a:ea typeface="+mn-lt"/>
                <a:cs typeface="+mn-lt"/>
              </a:rPr>
              <a:t>/month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Min 0.5 </a:t>
            </a:r>
            <a:r>
              <a:rPr lang="en-US" dirty="0" err="1">
                <a:ea typeface="+mn-lt"/>
                <a:cs typeface="+mn-lt"/>
              </a:rPr>
              <a:t>hrs</a:t>
            </a:r>
            <a:r>
              <a:rPr lang="en-US" dirty="0">
                <a:ea typeface="+mn-lt"/>
                <a:cs typeface="+mn-lt"/>
              </a:rPr>
              <a:t>/entry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Daily limits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💰 Financial Controls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Rate limits (R100–R1000)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Auto amount calculation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Budget compliance</a:t>
            </a:r>
            <a:endParaRPr lang="en-US" dirty="0"/>
          </a:p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134AC3E-6FF3-CE0C-22E3-30392DCDB773}"/>
              </a:ext>
            </a:extLst>
          </p:cNvPr>
          <p:cNvSpPr txBox="1"/>
          <p:nvPr/>
        </p:nvSpPr>
        <p:spPr>
          <a:xfrm>
            <a:off x="6701886" y="3342630"/>
            <a:ext cx="3967807" cy="208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700" dirty="0">
                <a:latin typeface="TW Cen MT"/>
              </a:rPr>
              <a:t>📋 Business Logic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700" dirty="0">
                <a:latin typeface="TW Cen MT"/>
              </a:rPr>
              <a:t>• Claim month rules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700" dirty="0">
                <a:latin typeface="TW Cen MT"/>
              </a:rPr>
              <a:t>• Workflow enforcement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700" dirty="0">
                <a:latin typeface="TW Cen MT"/>
              </a:rPr>
              <a:t>• Role-based access control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10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lack background with blue and red text&#10;&#10;AI-generated content may be incorrect.">
            <a:extLst>
              <a:ext uri="{FF2B5EF4-FFF2-40B4-BE49-F238E27FC236}">
                <a16:creationId xmlns:a16="http://schemas.microsoft.com/office/drawing/2014/main" id="{2F4F2496-8F2C-D144-3BBB-4F8787F0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3779690"/>
            <a:ext cx="3494597" cy="4892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DC7E4D0-6AAD-F39B-677F-D7059F13E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337299"/>
            <a:ext cx="6012832" cy="5453902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>
                <a:ea typeface="+mn-lt"/>
                <a:cs typeface="+mn-lt"/>
              </a:rPr>
              <a:t>🎨 Interface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• Clean UI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Intuitive navigation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⚡ Performance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Fast loads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Real-time updates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📱 Accessibility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Mobile responsive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Keyboard friendly</a:t>
            </a:r>
            <a:endParaRPr lang="en-US" dirty="0"/>
          </a:p>
          <a:p>
            <a:endParaRPr lang="en-US"/>
          </a:p>
          <a:p>
            <a:r>
              <a:rPr lang="en-US" dirty="0">
                <a:ea typeface="+mn-lt"/>
                <a:cs typeface="+mn-lt"/>
              </a:rPr>
              <a:t>🔍 UX Enhancements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Status badges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• Tooltips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09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CA9AF1-370A-4AF8-9B82-4D11601A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9CFF9D-9107-400A-8C5A-09CA2BA7A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654295" cy="685800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3F5AE7-B34F-4BEF-96D0-74CA215E8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rgbClr val="000000">
              <a:alpha val="25000"/>
            </a:srgb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BCC99937-0E7D-42EF-A5DB-86FAF32C00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E097643-AAC6-4390-A109-6965053C1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6ADC944-08FF-42C1-8D55-B4EA06CD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7023431-F2E0-4D75-8C2C-98E00D89C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34C0BEB-550B-421E-A0BB-0901C0E89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29FFB337-3695-41C1-B104-55125202E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BF53A3A-34D4-405C-B140-0AE528066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84EE2242-1F65-43B3-861E-4085AEC5A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E5B8229F-9313-4FC2-8A4A-49211C4E1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28AAEC8-A731-419D-A078-0FCFEAE4B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2741D6DA-0F0D-4D55-883E-24A374A7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78F62958-A05D-478B-B23C-75AE85425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7057A7E-9CF9-405A-8A33-0CA1AC51E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AE876AFB-8370-4923-8278-E5FE62DE2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477A94C-373F-42ED-9257-0DAB03B20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5012B077-1FC3-4D22-ACB6-ED86831EA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D07A07B0-4407-49F7-9B26-61FF0CCE5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DEABD0F-FFCE-4FC2-950E-6334D172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34BB427-BC30-4BAB-82E9-BDE1F0B15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1F7A956E-DCF3-4544-AF1D-442CB5275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F9D24E3-E510-495A-9DE8-7DAA3FA5B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0753727A-395C-4B1C-A63B-45DFA5278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B75C5A82-D9C8-414D-B324-403DC32B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5DDAFA2F-C6E2-4656-B490-5683762B7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EB3485F-B9A8-4C89-836E-67249D5AB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F14F069E-B2BC-4B84-ACBC-9E3343A34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03BE3291-5AE0-49F5-9C60-84CF6AFBA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868A21-CC9E-82CF-A6B4-48BCF372F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992" y="1082673"/>
            <a:ext cx="2865837" cy="4708528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ea typeface="+mj-lt"/>
                <a:cs typeface="+mj-lt"/>
              </a:rPr>
              <a:t>Benefits &amp; Impact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DC6F-34E7-5361-1729-0956D61F8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836" y="376686"/>
            <a:ext cx="6491197" cy="3689232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000" dirty="0">
                <a:ea typeface="+mn-lt"/>
                <a:cs typeface="+mn-lt"/>
              </a:rPr>
              <a:t>🚀 Efficiency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70% faster processing</a:t>
            </a:r>
            <a:endParaRPr lang="en-US" dirty="0"/>
          </a:p>
          <a:p>
            <a:r>
              <a:rPr lang="en-US" sz="2000" dirty="0">
                <a:ea typeface="+mn-lt"/>
                <a:cs typeface="+mn-lt"/>
              </a:rPr>
              <a:t>• Reduced errors</a:t>
            </a:r>
            <a:endParaRPr lang="en-US" dirty="0"/>
          </a:p>
          <a:p>
            <a:r>
              <a:rPr lang="en-US" sz="2000" dirty="0">
                <a:ea typeface="+mn-lt"/>
                <a:cs typeface="+mn-lt"/>
              </a:rPr>
              <a:t>• Automated workflows</a:t>
            </a:r>
            <a:endParaRPr lang="en-US" dirty="0"/>
          </a:p>
          <a:p>
            <a:endParaRPr lang="en-US"/>
          </a:p>
          <a:p>
            <a:r>
              <a:rPr lang="en-US" sz="2000" dirty="0">
                <a:ea typeface="+mn-lt"/>
                <a:cs typeface="+mn-lt"/>
              </a:rPr>
              <a:t>💸 Cost Savings</a:t>
            </a:r>
            <a:endParaRPr lang="en-US" dirty="0"/>
          </a:p>
          <a:p>
            <a:r>
              <a:rPr lang="en-US" sz="2000" dirty="0">
                <a:ea typeface="+mn-lt"/>
                <a:cs typeface="+mn-lt"/>
              </a:rPr>
              <a:t>• Less admin work</a:t>
            </a:r>
            <a:endParaRPr lang="en-US" dirty="0"/>
          </a:p>
          <a:p>
            <a:r>
              <a:rPr lang="en-US" sz="2000" dirty="0">
                <a:ea typeface="+mn-lt"/>
                <a:cs typeface="+mn-lt"/>
              </a:rPr>
              <a:t>• Less paper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D6CAD8-0BB7-7CCE-0337-8E5A90B1A39C}"/>
              </a:ext>
            </a:extLst>
          </p:cNvPr>
          <p:cNvSpPr txBox="1"/>
          <p:nvPr/>
        </p:nvSpPr>
        <p:spPr>
          <a:xfrm>
            <a:off x="7576315" y="2756853"/>
            <a:ext cx="4017928" cy="361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📈 Transparency</a:t>
            </a:r>
            <a:endParaRPr lang="en-US" sz="1900" dirty="0"/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• Real-time tracking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• Audit trail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endParaRPr lang="en-US" sz="1900" dirty="0">
              <a:latin typeface="TW Cen MT"/>
            </a:endParaRP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😊 User Satisfaction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• Faster payments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900" dirty="0">
                <a:latin typeface="TW Cen MT"/>
              </a:rPr>
              <a:t>• Reduced frustration</a:t>
            </a:r>
          </a:p>
          <a:p>
            <a:pPr algn="l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6864508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9C769B-68BD-E812-D3DC-BE4274A21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Technical Achievements</a:t>
            </a:r>
            <a:endParaRPr lang="en-US" dirty="0"/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649D8-5F36-058A-941F-55BFCB1FC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313028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ea typeface="+mn-lt"/>
                <a:cs typeface="+mn-lt"/>
              </a:rPr>
              <a:t>🏆 Architecture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MVC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Repository &amp; services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🔧 Features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</a:t>
            </a:r>
            <a:r>
              <a:rPr lang="en-US" sz="2000" dirty="0" err="1">
                <a:ea typeface="+mn-lt"/>
                <a:cs typeface="+mn-lt"/>
              </a:rPr>
              <a:t>FluentValidation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EF optimization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• Async/await</a:t>
            </a:r>
            <a:endParaRPr lang="en-US" sz="2000" dirty="0"/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2484E8-7D89-5BA9-FAB8-FD6E4855071C}"/>
              </a:ext>
            </a:extLst>
          </p:cNvPr>
          <p:cNvSpPr txBox="1"/>
          <p:nvPr/>
        </p:nvSpPr>
        <p:spPr>
          <a:xfrm>
            <a:off x="8064440" y="3246387"/>
            <a:ext cx="3838982" cy="37548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🎯 Code Quality</a:t>
            </a:r>
            <a:endParaRPr lang="en-US" sz="2000" dirty="0"/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• Error handling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• Logging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endParaRPr lang="en-US" sz="2000" dirty="0">
              <a:latin typeface="TW Cen MT"/>
            </a:endParaRP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📊 Performance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• Optimized queries</a:t>
            </a:r>
          </a:p>
          <a:p>
            <a:pPr marL="285750" indent="-285750" algn="r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latin typeface="TW Cen MT"/>
              </a:rPr>
              <a:t>• Indexes</a:t>
            </a:r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8099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C4BA1-04B6-7CDB-0DAD-DA5A4C530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Future Enhancements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4CF34-1107-B5A6-0F73-307FB4050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82252"/>
            <a:ext cx="4684058" cy="360894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ea typeface="+mn-lt"/>
                <a:cs typeface="+mn-lt"/>
              </a:rPr>
              <a:t>🔮 Features</a:t>
            </a:r>
            <a:endParaRPr lang="en-US" dirty="0"/>
          </a:p>
          <a:p>
            <a:r>
              <a:rPr lang="en-US">
                <a:ea typeface="+mn-lt"/>
                <a:cs typeface="+mn-lt"/>
              </a:rPr>
              <a:t>• Mobile app</a:t>
            </a:r>
            <a:endParaRPr lang="en-US"/>
          </a:p>
          <a:p>
            <a:r>
              <a:rPr lang="en-US">
                <a:ea typeface="+mn-lt"/>
                <a:cs typeface="+mn-lt"/>
              </a:rPr>
              <a:t>• Email notifications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• Analytics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Payroll integration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Multi-language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• Advanced reporting</a:t>
            </a:r>
            <a:endParaRPr lang="en-US" dirty="0"/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54ADB-EF34-0230-0553-76FFD58CDE20}"/>
              </a:ext>
            </a:extLst>
          </p:cNvPr>
          <p:cNvSpPr txBox="1"/>
          <p:nvPr/>
        </p:nvSpPr>
        <p:spPr>
          <a:xfrm>
            <a:off x="6312421" y="2190023"/>
            <a:ext cx="4726197" cy="48402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🚀 Scalability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Cloud-ready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Microservices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API rate limiting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DB sharding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endParaRPr lang="en-US" sz="1600" dirty="0">
              <a:latin typeface="TW Cen MT"/>
            </a:endParaRP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🛡️ Security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2FA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Role </a:t>
            </a:r>
            <a:r>
              <a:rPr lang="en-US" sz="1600" err="1">
                <a:latin typeface="TW Cen MT"/>
              </a:rPr>
              <a:t>mgmt</a:t>
            </a:r>
            <a:endParaRPr lang="en-US" sz="1600" dirty="0">
              <a:latin typeface="TW Cen MT"/>
            </a:endParaRP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Audit logging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dirty="0">
                <a:latin typeface="TW Cen MT"/>
              </a:rPr>
              <a:t>• Encryption</a:t>
            </a:r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82719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4E82A9-00FC-6016-9197-345451F5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D6ACAD6-0D78-28BE-32F1-0FDA155FB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Content Placeholder 3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F2EB8DA0-81F9-F712-8F95-79E7A9982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544636"/>
            <a:ext cx="6844045" cy="376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21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43144-24AF-2B10-2077-1F743C580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B1634-4763-29A3-352D-728CE9417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ST10443349</a:t>
            </a:r>
          </a:p>
          <a:p>
            <a:r>
              <a:rPr lang="en-US" dirty="0"/>
              <a:t>Repo link:</a:t>
            </a:r>
          </a:p>
          <a:p>
            <a:r>
              <a:rPr lang="en-US"/>
              <a:t>Video link: </a:t>
            </a:r>
            <a:r>
              <a:rPr lang="en-US" dirty="0">
                <a:ea typeface="+mn-lt"/>
                <a:cs typeface="+mn-lt"/>
                <a:hlinkClick r:id="rId2"/>
              </a:rPr>
              <a:t>https://youtu.be/xgrqpu-JNIw</a:t>
            </a:r>
            <a:r>
              <a:rPr lang="en-US" dirty="0">
                <a:ea typeface="+mn-lt"/>
                <a:cs typeface="+mn-lt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80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 Reference	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1200">
                <a:solidFill>
                  <a:srgbClr val="000000"/>
                </a:solidFill>
                <a:latin typeface="Arial"/>
                <a:cs typeface="Arial"/>
              </a:rPr>
              <a:t>W3Schools (2025). W3Schools online web tutorials. [online] W3schools.com. Available at: </a:t>
            </a:r>
            <a:r>
              <a:rPr lang="en-US" sz="1200" u="sng" dirty="0">
                <a:latin typeface="Arial"/>
                <a:cs typeface="Arial"/>
                <a:hlinkClick r:id="rId4"/>
              </a:rPr>
              <a:t>https://www.w3schools.com/</a:t>
            </a:r>
            <a:r>
              <a:rPr lang="en-US" sz="120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 algn="ctr"/>
            <a:endParaRPr lang="en-US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The challenge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1701812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oup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53394"/>
            <a:ext cx="2926190" cy="1788109"/>
          </a:xfrm>
        </p:spPr>
        <p:txBody>
          <a:bodyPr>
            <a:normAutofit fontScale="90000"/>
          </a:bodyPr>
          <a:lstStyle/>
          <a:p>
            <a:pPr algn="r"/>
            <a:r>
              <a:rPr lang="en-US" sz="3300" dirty="0">
                <a:solidFill>
                  <a:srgbClr val="FFFFFF"/>
                </a:solidFill>
              </a:rPr>
              <a:t>Introducing CMCS</a:t>
            </a:r>
            <a:br>
              <a:rPr lang="en-US" sz="3300" dirty="0">
                <a:solidFill>
                  <a:srgbClr val="FFFFFF"/>
                </a:solidFill>
              </a:rPr>
            </a:br>
            <a:br>
              <a:rPr lang="en-US" sz="3300" dirty="0"/>
            </a:br>
            <a:endParaRPr lang="en-US" sz="3300" dirty="0">
              <a:solidFill>
                <a:srgbClr val="FFFFFF"/>
              </a:solidFill>
            </a:endParaRPr>
          </a:p>
        </p:txBody>
      </p:sp>
      <p:sp useBgFill="1">
        <p:nvSpPr>
          <p:cNvPr id="124" name="Round Diagonal Corner Rectangle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13" name="Content Placeholder 5" descr="Graph">
            <a:extLst>
              <a:ext uri="{FF2B5EF4-FFF2-40B4-BE49-F238E27FC236}">
                <a16:creationId xmlns:a16="http://schemas.microsoft.com/office/drawing/2014/main" id="{B33E6934-D239-4A28-AC33-F8851CE5D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6543268"/>
              </p:ext>
            </p:extLst>
          </p:nvPr>
        </p:nvGraphicFramePr>
        <p:xfrm>
          <a:off x="4296698" y="1083956"/>
          <a:ext cx="6545928" cy="4329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133525F-0B56-5D09-6D91-C74BD06A0ED6}"/>
              </a:ext>
            </a:extLst>
          </p:cNvPr>
          <p:cNvSpPr txBox="1"/>
          <p:nvPr/>
        </p:nvSpPr>
        <p:spPr>
          <a:xfrm>
            <a:off x="953304" y="2293083"/>
            <a:ext cx="2911443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ü"/>
            </a:pPr>
            <a:r>
              <a:rPr lang="en-US" dirty="0"/>
              <a:t>Automated claim submission and processing</a:t>
            </a:r>
          </a:p>
          <a:p>
            <a:pPr marL="285750" indent="-285750">
              <a:buFont typeface="Wingdings"/>
              <a:buChar char="ü"/>
            </a:pPr>
            <a:r>
              <a:rPr lang="en-US" dirty="0"/>
              <a:t>Streamlined multi-level approval workflows</a:t>
            </a:r>
          </a:p>
          <a:p>
            <a:pPr marL="285750" indent="-285750">
              <a:buFont typeface="Wingdings"/>
              <a:buChar char="ü"/>
            </a:pPr>
            <a:r>
              <a:rPr lang="en-US" dirty="0"/>
              <a:t>Real-time status tracking and notifications</a:t>
            </a:r>
          </a:p>
          <a:p>
            <a:pPr marL="285750" indent="-285750">
              <a:buFont typeface="Wingdings"/>
              <a:buChar char="ü"/>
            </a:pPr>
            <a:r>
              <a:rPr lang="en-US" dirty="0"/>
              <a:t>Digital document management</a:t>
            </a:r>
          </a:p>
          <a:p>
            <a:pPr marL="285750" indent="-285750">
              <a:buFont typeface="Wingdings"/>
              <a:buChar char="ü"/>
            </a:pPr>
            <a:r>
              <a:rPr lang="en-US" dirty="0"/>
              <a:t>Comprehensive reporting and analytics</a:t>
            </a:r>
          </a:p>
          <a:p>
            <a:pPr marL="285750" indent="-285750">
              <a:buFont typeface="Wingdings"/>
              <a:buChar char="ü"/>
            </a:pPr>
            <a:endParaRPr lang="en-US" dirty="0"/>
          </a:p>
          <a:p>
            <a:pPr marL="285750" indent="-285750">
              <a:buFont typeface="Wingdings"/>
              <a:buChar char="ü"/>
            </a:pPr>
            <a:r>
              <a:rPr lang="en-US" dirty="0">
                <a:solidFill>
                  <a:schemeClr val="bg1"/>
                </a:solidFill>
              </a:rPr>
              <a:t>BENEFITS: Faster processing times, reduced human errors, improved transparency.</a:t>
            </a:r>
          </a:p>
        </p:txBody>
      </p:sp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Technical Foundation</a:t>
            </a:r>
          </a:p>
        </p:txBody>
      </p:sp>
      <p:graphicFrame>
        <p:nvGraphicFramePr>
          <p:cNvPr id="6" name="Content Placeholder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7518688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A657E-AB83-9862-2247-5EA514024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FOUR-ROLE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49486-2066-4629-A05D-410EB4E30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05714"/>
            <a:ext cx="4888301" cy="362797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>
              <a:buAutoNum type="arabicPeriod"/>
            </a:pPr>
            <a:r>
              <a:rPr lang="en-US" dirty="0"/>
              <a:t>LECTURER :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Submit monthly claims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Track claim status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Upload supporting documents</a:t>
            </a:r>
            <a:br>
              <a:rPr lang="en-US" dirty="0"/>
            </a:b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COORDINATOR: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Review &amp; Validate claims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Automated business rule checks</a:t>
            </a:r>
          </a:p>
          <a:p>
            <a:pPr marL="914400" lvl="1">
              <a:buFont typeface="Courier New" panose="020B0604020202020204" pitchFamily="34" charset="0"/>
              <a:buChar char="o"/>
            </a:pPr>
            <a:r>
              <a:rPr lang="en-US" dirty="0"/>
              <a:t>Forward to Managers</a:t>
            </a:r>
            <a:br>
              <a:rPr lang="en-US" dirty="0"/>
            </a:b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2FF09B-3D28-071E-0B36-8FE288FAF2B7}"/>
              </a:ext>
            </a:extLst>
          </p:cNvPr>
          <p:cNvSpPr txBox="1"/>
          <p:nvPr/>
        </p:nvSpPr>
        <p:spPr>
          <a:xfrm>
            <a:off x="7111136" y="2318848"/>
            <a:ext cx="3632862" cy="240065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3. Manager:</a:t>
            </a:r>
            <a:br>
              <a:rPr lang="en-US" dirty="0"/>
            </a:br>
            <a:r>
              <a:rPr lang="en-US" dirty="0"/>
              <a:t>  Final approval authority</a:t>
            </a:r>
            <a:br>
              <a:rPr lang="en-US" dirty="0"/>
            </a:br>
            <a:r>
              <a:rPr lang="en-US" dirty="0"/>
              <a:t>  Oversight and compliance</a:t>
            </a:r>
            <a:br>
              <a:rPr lang="en-US" dirty="0"/>
            </a:br>
            <a:r>
              <a:rPr lang="en-US" dirty="0"/>
              <a:t>  Workflow management</a:t>
            </a:r>
            <a:br>
              <a:rPr lang="en-US" dirty="0"/>
            </a:br>
            <a:r>
              <a:rPr lang="en-US" dirty="0"/>
              <a:t>4. HR:</a:t>
            </a:r>
            <a:br>
              <a:rPr lang="en-US" dirty="0"/>
            </a:br>
            <a:r>
              <a:rPr lang="en-US" dirty="0"/>
              <a:t>  Payment processing</a:t>
            </a:r>
            <a:br>
              <a:rPr lang="en-US" dirty="0"/>
            </a:br>
            <a:r>
              <a:rPr lang="en-US" dirty="0"/>
              <a:t>  Lecturer management</a:t>
            </a:r>
            <a:br>
              <a:rPr lang="en-US" dirty="0"/>
            </a:br>
            <a:r>
              <a:rPr lang="en-US" dirty="0"/>
              <a:t>  Reporting &amp; analytics</a:t>
            </a:r>
          </a:p>
        </p:txBody>
      </p:sp>
    </p:spTree>
    <p:extLst>
      <p:ext uri="{BB962C8B-B14F-4D97-AF65-F5344CB8AC3E}">
        <p14:creationId xmlns:p14="http://schemas.microsoft.com/office/powerpoint/2010/main" val="2127822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6B922C-5BA7-4973-B12F-71A509E4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D34D8D-9EE9-4659-8C22-7551A95F9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CA93C16-1147-4EB3-B4E7-3C4310249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4779968-92AF-4B85-8C27-EBBFE1D699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2C43E18D-7024-4F17-A664-E23BFBC12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CA2ACEBA-081B-4B0B-AFB1-C596B834F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2AFBB163-514B-493A-983F-8BE96848F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720326C-7DB1-4745-9015-3FA699085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01D5FBDC-A284-440B-8D5F-84287B0A2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517CE611-1CB0-442B-8998-98487209B0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EF0F0E46-9222-4FCF-A79E-9B4953C6F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371A87C3-0804-4AB9-8EAD-FBFF597ED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89F39433-8BC3-48D6-B705-F951DBDAAB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671C9D-E91C-4143-A422-273B2F53F6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83A72EA3-8833-41C6-9333-6A04C1C08D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C0D7AAB-DC9C-4B37-A50E-A7185DE92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6E7D9D6B-3455-4363-934B-FA2D682931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FFFCA54-2217-4DAE-B791-4A6CA7DE0B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E43BA5-C104-4FBB-B1C6-C210D3CC5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3BDB2330-DF01-460D-83FB-00C37965C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51261093-9B7F-4406-B2F8-0F5BE7676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971E195-2AB6-4CB6-9BD7-A8407B5C8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3D843E7-8A86-4676-9C98-DECE0DFF6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FAF42817-AB3E-40FA-997F-EAC1411F4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0ED3298-A6DC-4825-93B1-68DB8CB629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B951778-3B6B-4BB9-9D89-2ED650C82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F3ED9A8-A83F-463A-8C2E-E83977D9A9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9A0C113E-781D-4083-86C0-EC936092D2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B63D60EF-1E99-4D4C-BF11-AAF8ABEB86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50403E41-7079-49EA-8D0B-4F678552D9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3B2C458-4D37-49A0-A94E-D516E05C3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C1B10016-E0C4-4526-A466-9911541D2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D574C3F0-FC2B-43A3-94B2-75D305FB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D92A5F66-F404-433B-BDBE-5E0DFF40D6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0A0BDF81-64CC-431D-81B1-A21938C0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42871530-50EC-42C2-879A-AE8154DAD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53AF2F2A-B148-4906-B90D-6E2223978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A79EAA4-6F5D-4A2C-B688-CD29C2217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9CE5833-22CF-4408-9338-4B7749FEA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316A985A-7ADD-4BEE-A7B6-E5B49E183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52CFA3F-5CFE-412E-9196-C966F3457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2FB01CCF-839B-4126-9BF9-132C64D8A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56" name="Round Diagonal Corner Rectangle 6">
            <a:extLst>
              <a:ext uri="{FF2B5EF4-FFF2-40B4-BE49-F238E27FC236}">
                <a16:creationId xmlns:a16="http://schemas.microsoft.com/office/drawing/2014/main" id="{F2B1468C-8227-4785-8776-7BDBDDF08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black background with blue and red letters&#10;&#10;AI-generated content may be incorrect.">
            <a:extLst>
              <a:ext uri="{FF2B5EF4-FFF2-40B4-BE49-F238E27FC236}">
                <a16:creationId xmlns:a16="http://schemas.microsoft.com/office/drawing/2014/main" id="{16FDB5A5-6C65-CA6D-E7A6-C02D3905D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3203765"/>
            <a:ext cx="3178638" cy="44500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D78BCB-D9E8-F59D-4E86-29AA9A174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495450"/>
            <a:ext cx="6188402" cy="60721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Auto-calculation of payments</a:t>
            </a:r>
            <a:endParaRPr lang="en-US" sz="160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Real-time hours × rate calculation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Instant total amount updates</a:t>
            </a:r>
            <a:endParaRPr lang="en-US" sz="1600">
              <a:solidFill>
                <a:srgbClr val="FFFFFF"/>
              </a:solidFill>
            </a:endParaRPr>
          </a:p>
          <a:p>
            <a:endParaRPr lang="en-US" sz="16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📋 Dynamic claim items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Add/remove work entries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Automatic hour totaling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📎 Document upload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Multiple file support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Automatic validation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✅ Smart validation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Client and server-side checks</a:t>
            </a:r>
            <a:endParaRPr lang="en-US" sz="1600" dirty="0"/>
          </a:p>
          <a:p>
            <a:r>
              <a:rPr lang="en-US" sz="1600" dirty="0">
                <a:solidFill>
                  <a:srgbClr val="FFFFFF"/>
                </a:solidFill>
                <a:ea typeface="+mn-lt"/>
                <a:cs typeface="+mn-lt"/>
              </a:rPr>
              <a:t>• Business rule enforcement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54661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046B922C-5BA7-4973-B12F-71A509E4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6D34D8D-9EE9-4659-8C22-7551A95F9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CA93C16-1147-4EB3-B4E7-3C4310249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4779968-92AF-4B85-8C27-EBBFE1D699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2C43E18D-7024-4F17-A664-E23BFBC12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CA2ACEBA-081B-4B0B-AFB1-C596B834F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2AFBB163-514B-493A-983F-8BE96848F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720326C-7DB1-4745-9015-3FA699085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01D5FBDC-A284-440B-8D5F-84287B0A2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517CE611-1CB0-442B-8998-98487209B0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EF0F0E46-9222-4FCF-A79E-9B4953C6F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371A87C3-0804-4AB9-8EAD-FBFF597ED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89F39433-8BC3-48D6-B705-F951DBDAAB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671C9D-E91C-4143-A422-273B2F53F6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83A72EA3-8833-41C6-9333-6A04C1C08D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C0D7AAB-DC9C-4B37-A50E-A7185DE92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6E7D9D6B-3455-4363-934B-FA2D682931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FFFCA54-2217-4DAE-B791-4A6CA7DE0B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E43BA5-C104-4FBB-B1C6-C210D3CC5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3BDB2330-DF01-460D-83FB-00C37965C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51261093-9B7F-4406-B2F8-0F5BE7676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971E195-2AB6-4CB6-9BD7-A8407B5C8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3D843E7-8A86-4676-9C98-DECE0DFF6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FAF42817-AB3E-40FA-997F-EAC1411F4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0ED3298-A6DC-4825-93B1-68DB8CB629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B951778-3B6B-4BB9-9D89-2ED650C82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F3ED9A8-A83F-463A-8C2E-E83977D9A9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9A0C113E-781D-4083-86C0-EC936092D2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B63D60EF-1E99-4D4C-BF11-AAF8ABEB86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50403E41-7079-49EA-8D0B-4F678552D9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3B2C458-4D37-49A0-A94E-D516E05C3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C1B10016-E0C4-4526-A466-9911541D2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D574C3F0-FC2B-43A3-94B2-75D305FB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D92A5F66-F404-433B-BDBE-5E0DFF40D6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0A0BDF81-64CC-431D-81B1-A21938C0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42871530-50EC-42C2-879A-AE8154DAD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53AF2F2A-B148-4906-B90D-6E2223978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A79EAA4-6F5D-4A2C-B688-CD29C2217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9CE5833-22CF-4408-9338-4B7749FEA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316A985A-7ADD-4BEE-A7B6-E5B49E183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52CFA3F-5CFE-412E-9196-C966F3457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60" name="Picture 2">
            <a:extLst>
              <a:ext uri="{FF2B5EF4-FFF2-40B4-BE49-F238E27FC236}">
                <a16:creationId xmlns:a16="http://schemas.microsoft.com/office/drawing/2014/main" id="{2FB01CCF-839B-4126-9BF9-132C64D8A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61" name="Round Diagonal Corner Rectangle 6">
            <a:extLst>
              <a:ext uri="{FF2B5EF4-FFF2-40B4-BE49-F238E27FC236}">
                <a16:creationId xmlns:a16="http://schemas.microsoft.com/office/drawing/2014/main" id="{F2B1468C-8227-4785-8776-7BDBDDF08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black background with blue and red letters&#10;&#10;AI-generated content may be incorrect.">
            <a:extLst>
              <a:ext uri="{FF2B5EF4-FFF2-40B4-BE49-F238E27FC236}">
                <a16:creationId xmlns:a16="http://schemas.microsoft.com/office/drawing/2014/main" id="{03388D18-1549-7A8C-553A-4AA803CB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3203765"/>
            <a:ext cx="3178638" cy="445009"/>
          </a:xfrm>
          <a:prstGeom prst="rect">
            <a:avLst/>
          </a:prstGeom>
        </p:spPr>
      </p:pic>
      <p:sp>
        <p:nvSpPr>
          <p:cNvPr id="62" name="Content Placeholder 7">
            <a:extLst>
              <a:ext uri="{FF2B5EF4-FFF2-40B4-BE49-F238E27FC236}">
                <a16:creationId xmlns:a16="http://schemas.microsoft.com/office/drawing/2014/main" id="{480651D9-52C9-5ED8-2D68-F96B39232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754242"/>
            <a:ext cx="6188402" cy="5108845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🔍 Automated Validation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Pre-defined business rules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Real-time claim checking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Policy compliance verification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📋 Approval Dashboard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Role-based claim filtering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Status tracking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Quick action buttons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🔄 Workflow Management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Status progression: Submitted → Coordinator → Manager → Approved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Automated notifications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Audit trail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5626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46B922C-5BA7-4973-B12F-71A509E4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6D34D8D-9EE9-4659-8C22-7551A95F9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CA93C16-1147-4EB3-B4E7-3C4310249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4779968-92AF-4B85-8C27-EBBFE1D699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2C43E18D-7024-4F17-A664-E23BFBC12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CA2ACEBA-081B-4B0B-AFB1-C596B834F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2AFBB163-514B-493A-983F-8BE96848F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720326C-7DB1-4745-9015-3FA699085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01D5FBDC-A284-440B-8D5F-84287B0A2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517CE611-1CB0-442B-8998-98487209B0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EF0F0E46-9222-4FCF-A79E-9B4953C6F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371A87C3-0804-4AB9-8EAD-FBFF597ED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89F39433-8BC3-48D6-B705-F951DBDAAB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671C9D-E91C-4143-A422-273B2F53F6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83A72EA3-8833-41C6-9333-6A04C1C08D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C0D7AAB-DC9C-4B37-A50E-A7185DE92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6E7D9D6B-3455-4363-934B-FA2D682931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FFFCA54-2217-4DAE-B791-4A6CA7DE0B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E43BA5-C104-4FBB-B1C6-C210D3CC5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3BDB2330-DF01-460D-83FB-00C37965C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51261093-9B7F-4406-B2F8-0F5BE7676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971E195-2AB6-4CB6-9BD7-A8407B5C8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3D843E7-8A86-4676-9C98-DECE0DFF6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FAF42817-AB3E-40FA-997F-EAC1411F4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0ED3298-A6DC-4825-93B1-68DB8CB629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B951778-3B6B-4BB9-9D89-2ED650C82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F3ED9A8-A83F-463A-8C2E-E83977D9A9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9A0C113E-781D-4083-86C0-EC936092D2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B63D60EF-1E99-4D4C-BF11-AAF8ABEB86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50403E41-7079-49EA-8D0B-4F678552D9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3B2C458-4D37-49A0-A94E-D516E05C3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C1B10016-E0C4-4526-A466-9911541D2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D574C3F0-FC2B-43A3-94B2-75D305FB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D92A5F66-F404-433B-BDBE-5E0DFF40D6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0A0BDF81-64CC-431D-81B1-A21938C0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42871530-50EC-42C2-879A-AE8154DAD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53AF2F2A-B148-4906-B90D-6E2223978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A79EAA4-6F5D-4A2C-B688-CD29C2217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9CE5833-22CF-4408-9338-4B7749FEA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316A985A-7ADD-4BEE-A7B6-E5B49E183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52CFA3F-5CFE-412E-9196-C966F3457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9" name="Picture 2">
            <a:extLst>
              <a:ext uri="{FF2B5EF4-FFF2-40B4-BE49-F238E27FC236}">
                <a16:creationId xmlns:a16="http://schemas.microsoft.com/office/drawing/2014/main" id="{2FB01CCF-839B-4126-9BF9-132C64D8A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" name="Round Diagonal Corner Rectangle 6">
            <a:extLst>
              <a:ext uri="{FF2B5EF4-FFF2-40B4-BE49-F238E27FC236}">
                <a16:creationId xmlns:a16="http://schemas.microsoft.com/office/drawing/2014/main" id="{F2B1468C-8227-4785-8776-7BDBDDF08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black background with blue and red text&#10;&#10;AI-generated content may be incorrect.">
            <a:extLst>
              <a:ext uri="{FF2B5EF4-FFF2-40B4-BE49-F238E27FC236}">
                <a16:creationId xmlns:a16="http://schemas.microsoft.com/office/drawing/2014/main" id="{FAC4F504-E0BF-8A41-8C33-850229279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3203765"/>
            <a:ext cx="3178638" cy="445009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4D86FAB-0224-626A-C5E8-DAC2503D2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818163"/>
            <a:ext cx="6188402" cy="4973038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⚡ </a:t>
            </a:r>
            <a:r>
              <a:rPr lang="en-US" dirty="0" err="1">
                <a:solidFill>
                  <a:srgbClr val="FFFFFF"/>
                </a:solidFill>
                <a:ea typeface="+mn-lt"/>
                <a:cs typeface="+mn-lt"/>
              </a:rPr>
              <a:t>FluentValidation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Integration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Custom business rules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Real-time validation feedback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Configurable validation logic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🌐 RESTful Web API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Frontend-backend communication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Mobile-ready endpoints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Standardized responses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🛡️ Security &amp; Data Integrity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Entity Framework data layer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SQL Server transactions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Proper error handling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4157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6B922C-5BA7-4973-B12F-71A509E4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D34D8D-9EE9-4659-8C22-7551A95F9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CA93C16-1147-4EB3-B4E7-3C4310249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4779968-92AF-4B85-8C27-EBBFE1D699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2C43E18D-7024-4F17-A664-E23BFBC12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CA2ACEBA-081B-4B0B-AFB1-C596B834F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2AFBB163-514B-493A-983F-8BE96848F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720326C-7DB1-4745-9015-3FA699085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01D5FBDC-A284-440B-8D5F-84287B0A2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517CE611-1CB0-442B-8998-98487209B0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EF0F0E46-9222-4FCF-A79E-9B4953C6F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371A87C3-0804-4AB9-8EAD-FBFF597ED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89F39433-8BC3-48D6-B705-F951DBDAAB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671C9D-E91C-4143-A422-273B2F53F6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83A72EA3-8833-41C6-9333-6A04C1C08D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2C0D7AAB-DC9C-4B37-A50E-A7185DE92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6E7D9D6B-3455-4363-934B-FA2D682931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FFFCA54-2217-4DAE-B791-4A6CA7DE0B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E43BA5-C104-4FBB-B1C6-C210D3CC5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3BDB2330-DF01-460D-83FB-00C37965C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51261093-9B7F-4406-B2F8-0F5BE7676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9971E195-2AB6-4CB6-9BD7-A8407B5C8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3D843E7-8A86-4676-9C98-DECE0DFF6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FAF42817-AB3E-40FA-997F-EAC1411F4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0ED3298-A6DC-4825-93B1-68DB8CB629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B951778-3B6B-4BB9-9D89-2ED650C82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F3ED9A8-A83F-463A-8C2E-E83977D9A9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9A0C113E-781D-4083-86C0-EC936092D2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B63D60EF-1E99-4D4C-BF11-AAF8ABEB86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50403E41-7079-49EA-8D0B-4F678552D9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3B2C458-4D37-49A0-A94E-D516E05C3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C1B10016-E0C4-4526-A466-9911541D2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D574C3F0-FC2B-43A3-94B2-75D305FB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D92A5F66-F404-433B-BDBE-5E0DFF40D6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0A0BDF81-64CC-431D-81B1-A21938C0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42871530-50EC-42C2-879A-AE8154DAD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53AF2F2A-B148-4906-B90D-6E2223978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A79EAA4-6F5D-4A2C-B688-CD29C2217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9CE5833-22CF-4408-9338-4B7749FEA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316A985A-7ADD-4BEE-A7B6-E5B49E183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52CFA3F-5CFE-412E-9196-C966F3457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2FB01CCF-839B-4126-9BF9-132C64D8A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56" name="Round Diagonal Corner Rectangle 6">
            <a:extLst>
              <a:ext uri="{FF2B5EF4-FFF2-40B4-BE49-F238E27FC236}">
                <a16:creationId xmlns:a16="http://schemas.microsoft.com/office/drawing/2014/main" id="{F2B1468C-8227-4785-8776-7BDBDDF08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black background with colorful letters&#10;&#10;AI-generated content may be incorrect.">
            <a:extLst>
              <a:ext uri="{FF2B5EF4-FFF2-40B4-BE49-F238E27FC236}">
                <a16:creationId xmlns:a16="http://schemas.microsoft.com/office/drawing/2014/main" id="{6A6E637C-586E-3A13-A089-8DDE3FF98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3203765"/>
            <a:ext cx="3178638" cy="44500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9F489C-F15E-2131-5FFD-4E4BB8F53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826129"/>
            <a:ext cx="6188402" cy="4965072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💰 Payment Processing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Bulk payment operations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Individual claim processing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Payment confirmation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📊 Advanced Reporting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Monthly summary reports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Payment period analysis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Lecturer performance metrics</a:t>
            </a:r>
            <a:endParaRPr lang="en-US" dirty="0"/>
          </a:p>
          <a:p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📈 Visual Analytics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Interactive charts and graphs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Status distribution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• Financial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147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8B1A62B-AC56-4FF8-A85C-85C0B480DAF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5C60B4F-BC3B-4500-94A0-12B650EB3A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E2ACFD-A954-4AE5-A646-04099F7008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</Words>
  <Application>Microsoft Office PowerPoint</Application>
  <PresentationFormat>Widescreen</PresentationFormat>
  <Paragraphs>18</Paragraphs>
  <Slides>19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Circuit</vt:lpstr>
      <vt:lpstr>Contract monthly claim system (cmcs)</vt:lpstr>
      <vt:lpstr>The challenge</vt:lpstr>
      <vt:lpstr>Introducing CMCS  </vt:lpstr>
      <vt:lpstr>Technical Foundation</vt:lpstr>
      <vt:lpstr>FOUR-ROLE ECOSYSTEM</vt:lpstr>
      <vt:lpstr>PowerPoint Presentation</vt:lpstr>
      <vt:lpstr>PowerPoint Presentation</vt:lpstr>
      <vt:lpstr>PowerPoint Presentation</vt:lpstr>
      <vt:lpstr>PowerPoint Presentation</vt:lpstr>
      <vt:lpstr>📱 Responsive Design • Bootstrap 5 • Mobile-friendly UI  🔧 API-First Architecture • RESTful endpoints • JSON data exchange </vt:lpstr>
      <vt:lpstr>PowerPoint Presentation</vt:lpstr>
      <vt:lpstr>Validation &amp; Business Rules</vt:lpstr>
      <vt:lpstr>PowerPoint Presentation</vt:lpstr>
      <vt:lpstr>Benefits &amp; Impact</vt:lpstr>
      <vt:lpstr>Technical Achievements</vt:lpstr>
      <vt:lpstr>Future Enhancements</vt:lpstr>
      <vt:lpstr>Conclusion</vt:lpstr>
      <vt:lpstr>Thank you</vt:lpstr>
      <vt:lpstr> Reference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395</cp:revision>
  <dcterms:created xsi:type="dcterms:W3CDTF">2025-11-21T17:10:34Z</dcterms:created>
  <dcterms:modified xsi:type="dcterms:W3CDTF">2025-11-21T21:04:24Z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